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1" r:id="rId1"/>
  </p:sldMasterIdLst>
  <p:notesMasterIdLst>
    <p:notesMasterId r:id="rId15"/>
  </p:notesMasterIdLst>
  <p:sldIdLst>
    <p:sldId id="258" r:id="rId2"/>
    <p:sldId id="1633" r:id="rId3"/>
    <p:sldId id="1667" r:id="rId4"/>
    <p:sldId id="1668" r:id="rId5"/>
    <p:sldId id="1669" r:id="rId6"/>
    <p:sldId id="1673" r:id="rId7"/>
    <p:sldId id="1671" r:id="rId8"/>
    <p:sldId id="1674" r:id="rId9"/>
    <p:sldId id="1675" r:id="rId10"/>
    <p:sldId id="1676" r:id="rId11"/>
    <p:sldId id="1677" r:id="rId12"/>
    <p:sldId id="1655" r:id="rId13"/>
    <p:sldId id="1598" r:id="rId14"/>
  </p:sldIdLst>
  <p:sldSz cx="12192000" cy="6858000"/>
  <p:notesSz cx="6858000" cy="9144000"/>
  <p:embeddedFontLst>
    <p:embeddedFont>
      <p:font typeface="Arial Narrow" panose="020B0606020202030204" pitchFamily="34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Script MT Bold" panose="03040602040607080904" pitchFamily="66" charset="0"/>
      <p:bold r:id="rId24"/>
    </p:embeddedFont>
    <p:embeddedFont>
      <p:font typeface="Verdana" panose="020B0604030504040204" pitchFamily="34" charset="0"/>
      <p:regular r:id="rId25"/>
      <p:bold r:id="rId26"/>
      <p:italic r:id="rId27"/>
      <p:boldItalic r:id="rId28"/>
    </p:embeddedFont>
    <p:embeddedFont>
      <p:font typeface="方正华隶简体" panose="03000509000000000000" pitchFamily="65" charset="-122"/>
      <p:regular r:id="rId29"/>
    </p:embeddedFont>
    <p:embeddedFont>
      <p:font typeface="方正舒体" panose="02010601030101010101" pitchFamily="2" charset="-122"/>
      <p:regular r:id="rId30"/>
    </p:embeddedFont>
    <p:embeddedFont>
      <p:font typeface="汉仪秀英体简" panose="02010609000101010101" pitchFamily="49" charset="-122"/>
      <p:regular r:id="rId31"/>
    </p:embeddedFont>
    <p:embeddedFont>
      <p:font typeface="汉真广标" panose="02010609000101010101" pitchFamily="49" charset="-122"/>
      <p:regular r:id="rId32"/>
    </p:embeddedFont>
    <p:embeddedFont>
      <p:font typeface="李旭科书法 v1.4" panose="02000603000000000000" pitchFamily="2" charset="-122"/>
      <p:regular r:id="rId33"/>
    </p:embeddedFont>
    <p:embeddedFont>
      <p:font typeface="柳公权柳体" panose="02000000000000000000" pitchFamily="2" charset="-122"/>
      <p:regular r:id="rId34"/>
    </p:embeddedFont>
    <p:embeddedFont>
      <p:font typeface="王羲之书法字体" panose="03000509000000000000" pitchFamily="65" charset="-122"/>
      <p:regular r:id="rId35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00FF"/>
    <a:srgbClr val="FF9933"/>
    <a:srgbClr val="FF9900"/>
    <a:srgbClr val="00FF00"/>
    <a:srgbClr val="66FF33"/>
    <a:srgbClr val="FFCC99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06" autoAdjust="0"/>
    <p:restoredTop sz="94660"/>
  </p:normalViewPr>
  <p:slideViewPr>
    <p:cSldViewPr>
      <p:cViewPr varScale="1">
        <p:scale>
          <a:sx n="83" d="100"/>
          <a:sy n="83" d="100"/>
        </p:scale>
        <p:origin x="60" y="34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tableStyles" Target="tableStyles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3F0CC3D-81F1-4DCB-9E12-17662130973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70319B-8BD8-4BCB-BDEE-2CA7B117998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04B5A112-09AF-4194-BA00-BDEF726DB573}" type="datetimeFigureOut">
              <a:rPr lang="en-US" altLang="zh-CN"/>
              <a:pPr>
                <a:defRPr/>
              </a:pPr>
              <a:t>4/4/2021</a:t>
            </a:fld>
            <a:endParaRPr lang="en-US" altLang="zh-CN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8A94D41-E819-465F-B566-F442FA62D83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A03B692-394B-4B0C-9296-4A03229BEE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D63C6B-E357-453B-8E66-7B983D69039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0B7F2C-6546-4B1E-9EDF-5C011E07F1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725EDDE-3C07-4BAC-9AA0-3FC78C0B2D1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ABC52977-11CF-4C1B-80CA-1EE1B9A6BB9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D9444D9F-797D-4246-B80D-C30C6D03EC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F4560EAF-D0B7-4504-8FF3-EA9E234645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196C84-319D-4180-95F5-62E1FE73C217}" type="slidenum">
              <a:rPr lang="en-US" altLang="zh-CN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31E0414D-7DDD-412C-ADF3-94A17071E4B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37DB7FE7-440C-4EDF-B0D0-6E103BD3B67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FF0844DF-1991-458E-9510-DBA41E491307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8120A89-4E64-48AF-9CE8-487F76E6C14D}" type="slidenum"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8129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239594E1-CEC1-46EF-9E1A-C886C6899E9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06204E57-C845-44AA-B263-ED573ED2D14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37FF452F-D8DB-4CA4-9644-88C78D3169D0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4E78156-F6CD-43DA-A8B5-0E4BCDA3846F}" type="slidenum"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1243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5BFDEA88-52B4-494B-AD43-5C2BEE5BEE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20F0EA35-CECD-4BCA-BBEC-5F08CF49918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36829D2C-2803-436F-8E88-83347421927E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6995DCC-41BB-41E9-8927-53D6BE20441A}" type="slidenum"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393CB264-FD0B-4E56-B214-FB8483B4CDA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D551D132-65EE-4700-A6AE-C8D0A1FD0CA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8E8859F5-D4BA-4D63-9341-45EC55336216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15A5DA5-B43E-4552-ACAC-1D11B8645B6E}" type="slidenum">
              <a:rPr lang="en-US" altLang="zh-C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31E0414D-7DDD-412C-ADF3-94A17071E4B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37DB7FE7-440C-4EDF-B0D0-6E103BD3B67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FF0844DF-1991-458E-9510-DBA41E491307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8120A89-4E64-48AF-9CE8-487F76E6C14D}" type="slidenum"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239594E1-CEC1-46EF-9E1A-C886C6899E9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06204E57-C845-44AA-B263-ED573ED2D14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37FF452F-D8DB-4CA4-9644-88C78D3169D0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4E78156-F6CD-43DA-A8B5-0E4BCDA3846F}" type="slidenum"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31E0414D-7DDD-412C-ADF3-94A17071E4B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37DB7FE7-440C-4EDF-B0D0-6E103BD3B67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FF0844DF-1991-458E-9510-DBA41E491307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8120A89-4E64-48AF-9CE8-487F76E6C14D}" type="slidenum"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06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239594E1-CEC1-46EF-9E1A-C886C6899E9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06204E57-C845-44AA-B263-ED573ED2D14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37FF452F-D8DB-4CA4-9644-88C78D3169D0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4E78156-F6CD-43DA-A8B5-0E4BCDA3846F}" type="slidenum"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210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31E0414D-7DDD-412C-ADF3-94A17071E4B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37DB7FE7-440C-4EDF-B0D0-6E103BD3B67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FF0844DF-1991-458E-9510-DBA41E491307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8120A89-4E64-48AF-9CE8-487F76E6C14D}" type="slidenum"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198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239594E1-CEC1-46EF-9E1A-C886C6899E9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06204E57-C845-44AA-B263-ED573ED2D14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37FF452F-D8DB-4CA4-9644-88C78D3169D0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4E78156-F6CD-43DA-A8B5-0E4BCDA3846F}" type="slidenum"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458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31E0414D-7DDD-412C-ADF3-94A17071E4B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37DB7FE7-440C-4EDF-B0D0-6E103BD3B67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FF0844DF-1991-458E-9510-DBA41E491307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8120A89-4E64-48AF-9CE8-487F76E6C14D}" type="slidenum"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4411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239594E1-CEC1-46EF-9E1A-C886C6899E9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06204E57-C845-44AA-B263-ED573ED2D14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37FF452F-D8DB-4CA4-9644-88C78D3169D0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4E78156-F6CD-43DA-A8B5-0E4BCDA3846F}" type="slidenum"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480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30B115A-2D31-4EDB-B36E-7F8147F78C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5EA441C-4E09-4136-88B2-0A3B63AB77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80780E8-3E2D-472C-ABDF-885309BA4C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0EB68-EE6C-405C-8A3A-E85075DB7F8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65014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142FB46-445A-4DBC-83BB-957BF67ABF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56B75F8-9E96-47E7-A78C-38FF2D50DE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F5F2454-3D99-4FF0-B289-751CB5FE16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B641A-FD81-4A76-8B66-313426B0B69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10340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5E70A99-CEA2-4642-A3D9-921DD175EC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3B3B955-61FE-420E-80A6-B16CB0D8F2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05F7613-5CA9-4D37-8745-45CA0677A1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E2C81-F93E-4A28-938A-71EB537F949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23675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AD2844-AFB9-490B-A696-1ED50B4AB6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597EAD1-29F9-44B9-8A8F-52C5A78330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57D761C-B1FD-44EC-AC7E-3C3C0D97E6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E6B46-258E-4D2F-8FCA-9C1F253D39F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4128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88703E3-4B8E-4A37-A0E7-EFC97ADC8E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203F5E1-E3B4-455D-921B-184816D2EA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EA1C646-A5AF-4C39-A67C-D0100EC323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C9556-159B-4364-B50F-1F3602F11C3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77148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D77A6C-2CF4-444F-B1B7-0627889F54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387475-1237-4058-937C-A6D8612775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5A5315-7293-4E0A-86FF-D3AD3E1FA9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9E0C8-0315-4E0A-B78A-036A96D1600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69656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1921CE4-A381-4D30-AF03-FA6396FEE7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DB6ED02-970C-40B7-87A8-35793C8852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693BD3F-D608-4920-A2A4-56B84D3B74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1B91E-8886-4C42-937B-920758865C2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19952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C39930A-BE39-4D8A-A395-5AEB8158EB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D0467C5-12A1-491F-B678-D99B7E8AB0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5DFCCC6-A675-4193-8FB7-958B8DACA6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099A6-CC8E-4013-A5DF-DA1CECEB9A3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83940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8ECFE5C-F944-4767-BB36-360EFC8378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77D7869-983C-433A-A8FB-D4FE0B5B5D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AB74ABB-D6DA-41A0-B173-948AC0EF9C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6F564-8157-4DBB-9BB1-FAC4107C278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16841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5E41D7-3855-4EBC-9026-7F01B699D4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847A6A-8178-433C-8A67-A23E9C418F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16B57D-B0EA-464A-9833-4D6954749F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F7328-A5A1-4AAB-8283-5DC6EA3D9D3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14535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8FE2EA-108C-4D4F-9A76-FD0D5C14D6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DAE201-6DFC-4448-A908-B61711834B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714E51-3BF4-473E-B801-632AC6BCDB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31053-12BA-45FD-B4F1-ED12736897B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75647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BAA5640-972B-40B9-BE93-9C36283408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F936B59-81D2-42DD-BB15-A12D15CBDD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DCDB8462-BC84-48C8-B2A6-71BF55C8ACB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宋体" pitchFamily="2" charset="-122"/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59ED73B8-F2E5-4111-B589-131763DE6A6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宋体" pitchFamily="2" charset="-122"/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A69D2B7B-40B0-43A9-8F26-C0F08B86355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F2005F76-36F9-4767-B87A-25C2ACA0CEA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jpg"/><Relationship Id="rId11" Type="http://schemas.openxmlformats.org/officeDocument/2006/relationships/image" Target="../media/image14.png"/><Relationship Id="rId5" Type="http://schemas.openxmlformats.org/officeDocument/2006/relationships/audio" Target="../media/audio1.wav"/><Relationship Id="rId10" Type="http://schemas.openxmlformats.org/officeDocument/2006/relationships/image" Target="../media/image13.png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{FB20880A-6F1E-453C-B83D-37C87F85DCD0}">
            <a:extLst>
              <a:ext uri="{FF2B5EF4-FFF2-40B4-BE49-F238E27FC236}">
                <a16:creationId xmlns:a16="http://schemas.microsoft.com/office/drawing/2014/main" id="{4A7BB20C-AB92-4E08-A330-3C54C1631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0"/>
            <a:ext cx="12192000" cy="6858000"/>
          </a:xfrm>
          <a:prstGeom prst="rect">
            <a:avLst/>
          </a:prstGeom>
          <a:noFill/>
          <a:ln w="57150" cap="rnd">
            <a:solidFill>
              <a:srgbClr val="9999FF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75" name="组合 1">
            <a:extLst>
              <a:ext uri="{FF2B5EF4-FFF2-40B4-BE49-F238E27FC236}">
                <a16:creationId xmlns:a16="http://schemas.microsoft.com/office/drawing/2014/main" id="{032E1A33-D235-4909-A055-AC307BA93F3A}"/>
              </a:ext>
            </a:extLst>
          </p:cNvPr>
          <p:cNvGrpSpPr>
            <a:grpSpLocks/>
          </p:cNvGrpSpPr>
          <p:nvPr/>
        </p:nvGrpSpPr>
        <p:grpSpPr bwMode="auto">
          <a:xfrm>
            <a:off x="1046163" y="563563"/>
            <a:ext cx="9964737" cy="6034087"/>
            <a:chOff x="1045916" y="563563"/>
            <a:chExt cx="9964984" cy="6033947"/>
          </a:xfrm>
        </p:grpSpPr>
        <p:sp>
          <p:nvSpPr>
            <p:cNvPr id="3083" name="Freeform 6">
              <a:extLst>
                <a:ext uri="{FF2B5EF4-FFF2-40B4-BE49-F238E27FC236}">
                  <a16:creationId xmlns:a16="http://schemas.microsoft.com/office/drawing/2014/main" id="{096306B2-86EA-43C0-87C9-1BA9D259E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6994" y="4305213"/>
              <a:ext cx="2763906" cy="2292297"/>
            </a:xfrm>
            <a:custGeom>
              <a:avLst/>
              <a:gdLst>
                <a:gd name="T0" fmla="*/ 2147483646 w 1430"/>
                <a:gd name="T1" fmla="*/ 2147483646 h 621"/>
                <a:gd name="T2" fmla="*/ 2147483646 w 1430"/>
                <a:gd name="T3" fmla="*/ 2147483646 h 621"/>
                <a:gd name="T4" fmla="*/ 2147483646 w 1430"/>
                <a:gd name="T5" fmla="*/ 2147483646 h 621"/>
                <a:gd name="T6" fmla="*/ 2147483646 w 1430"/>
                <a:gd name="T7" fmla="*/ 0 h 621"/>
                <a:gd name="T8" fmla="*/ 2147483646 w 1430"/>
                <a:gd name="T9" fmla="*/ 2147483646 h 621"/>
                <a:gd name="T10" fmla="*/ 2147483646 w 1430"/>
                <a:gd name="T11" fmla="*/ 2147483646 h 621"/>
                <a:gd name="T12" fmla="*/ 2147483646 w 1430"/>
                <a:gd name="T13" fmla="*/ 2147483646 h 621"/>
                <a:gd name="T14" fmla="*/ 2147483646 w 1430"/>
                <a:gd name="T15" fmla="*/ 2147483646 h 621"/>
                <a:gd name="T16" fmla="*/ 2147483646 w 1430"/>
                <a:gd name="T17" fmla="*/ 2147483646 h 621"/>
                <a:gd name="T18" fmla="*/ 2147483646 w 1430"/>
                <a:gd name="T19" fmla="*/ 2147483646 h 621"/>
                <a:gd name="T20" fmla="*/ 2147483646 w 1430"/>
                <a:gd name="T21" fmla="*/ 2147483646 h 621"/>
                <a:gd name="T22" fmla="*/ 2147483646 w 1430"/>
                <a:gd name="T23" fmla="*/ 2147483646 h 621"/>
                <a:gd name="T24" fmla="*/ 2147483646 w 1430"/>
                <a:gd name="T25" fmla="*/ 2147483646 h 621"/>
                <a:gd name="T26" fmla="*/ 2147483646 w 1430"/>
                <a:gd name="T27" fmla="*/ 2147483646 h 621"/>
                <a:gd name="T28" fmla="*/ 2147483646 w 1430"/>
                <a:gd name="T29" fmla="*/ 2147483646 h 621"/>
                <a:gd name="T30" fmla="*/ 2147483646 w 1430"/>
                <a:gd name="T31" fmla="*/ 2147483646 h 621"/>
                <a:gd name="T32" fmla="*/ 2147483646 w 1430"/>
                <a:gd name="T33" fmla="*/ 2147483646 h 621"/>
                <a:gd name="T34" fmla="*/ 2147483646 w 1430"/>
                <a:gd name="T35" fmla="*/ 2147483646 h 621"/>
                <a:gd name="T36" fmla="*/ 2147483646 w 1430"/>
                <a:gd name="T37" fmla="*/ 2147483646 h 621"/>
                <a:gd name="T38" fmla="*/ 2147483646 w 1430"/>
                <a:gd name="T39" fmla="*/ 2147483646 h 621"/>
                <a:gd name="T40" fmla="*/ 2147483646 w 1430"/>
                <a:gd name="T41" fmla="*/ 2147483646 h 621"/>
                <a:gd name="T42" fmla="*/ 2147483646 w 1430"/>
                <a:gd name="T43" fmla="*/ 2147483646 h 621"/>
                <a:gd name="T44" fmla="*/ 2147483646 w 1430"/>
                <a:gd name="T45" fmla="*/ 2147483646 h 621"/>
                <a:gd name="T46" fmla="*/ 2147483646 w 1430"/>
                <a:gd name="T47" fmla="*/ 2147483646 h 621"/>
                <a:gd name="T48" fmla="*/ 2147483646 w 1430"/>
                <a:gd name="T49" fmla="*/ 2147483646 h 621"/>
                <a:gd name="T50" fmla="*/ 2147483646 w 1430"/>
                <a:gd name="T51" fmla="*/ 2147483646 h 621"/>
                <a:gd name="T52" fmla="*/ 2147483646 w 1430"/>
                <a:gd name="T53" fmla="*/ 2147483646 h 621"/>
                <a:gd name="T54" fmla="*/ 2147483646 w 1430"/>
                <a:gd name="T55" fmla="*/ 2147483646 h 621"/>
                <a:gd name="T56" fmla="*/ 2147483646 w 1430"/>
                <a:gd name="T57" fmla="*/ 2147483646 h 621"/>
                <a:gd name="T58" fmla="*/ 2147483646 w 1430"/>
                <a:gd name="T59" fmla="*/ 2147483646 h 621"/>
                <a:gd name="T60" fmla="*/ 2147483646 w 1430"/>
                <a:gd name="T61" fmla="*/ 2147483646 h 621"/>
                <a:gd name="T62" fmla="*/ 2147483646 w 1430"/>
                <a:gd name="T63" fmla="*/ 2147483646 h 621"/>
                <a:gd name="T64" fmla="*/ 2147483646 w 1430"/>
                <a:gd name="T65" fmla="*/ 2147483646 h 621"/>
                <a:gd name="T66" fmla="*/ 2147483646 w 1430"/>
                <a:gd name="T67" fmla="*/ 2147483646 h 621"/>
                <a:gd name="T68" fmla="*/ 2147483646 w 1430"/>
                <a:gd name="T69" fmla="*/ 2147483646 h 621"/>
                <a:gd name="T70" fmla="*/ 2147483646 w 1430"/>
                <a:gd name="T71" fmla="*/ 2147483646 h 621"/>
                <a:gd name="T72" fmla="*/ 2147483646 w 1430"/>
                <a:gd name="T73" fmla="*/ 2147483646 h 621"/>
                <a:gd name="T74" fmla="*/ 2147483646 w 1430"/>
                <a:gd name="T75" fmla="*/ 2147483646 h 621"/>
                <a:gd name="T76" fmla="*/ 2147483646 w 1430"/>
                <a:gd name="T77" fmla="*/ 2147483646 h 621"/>
                <a:gd name="T78" fmla="*/ 2147483646 w 1430"/>
                <a:gd name="T79" fmla="*/ 2147483646 h 621"/>
                <a:gd name="T80" fmla="*/ 2147483646 w 1430"/>
                <a:gd name="T81" fmla="*/ 2147483646 h 621"/>
                <a:gd name="T82" fmla="*/ 2147483646 w 1430"/>
                <a:gd name="T83" fmla="*/ 2147483646 h 621"/>
                <a:gd name="T84" fmla="*/ 2147483646 w 1430"/>
                <a:gd name="T85" fmla="*/ 2147483646 h 621"/>
                <a:gd name="T86" fmla="*/ 2147483646 w 1430"/>
                <a:gd name="T87" fmla="*/ 2147483646 h 621"/>
                <a:gd name="T88" fmla="*/ 2147483646 w 1430"/>
                <a:gd name="T89" fmla="*/ 2147483646 h 621"/>
                <a:gd name="T90" fmla="*/ 2147483646 w 1430"/>
                <a:gd name="T91" fmla="*/ 2147483646 h 621"/>
                <a:gd name="T92" fmla="*/ 2147483646 w 1430"/>
                <a:gd name="T93" fmla="*/ 2147483646 h 621"/>
                <a:gd name="T94" fmla="*/ 2147483646 w 1430"/>
                <a:gd name="T95" fmla="*/ 2147483646 h 621"/>
                <a:gd name="T96" fmla="*/ 2147483646 w 1430"/>
                <a:gd name="T97" fmla="*/ 2147483646 h 621"/>
                <a:gd name="T98" fmla="*/ 2147483646 w 1430"/>
                <a:gd name="T99" fmla="*/ 2147483646 h 621"/>
                <a:gd name="T100" fmla="*/ 2147483646 w 1430"/>
                <a:gd name="T101" fmla="*/ 2147483646 h 621"/>
                <a:gd name="T102" fmla="*/ 2147483646 w 1430"/>
                <a:gd name="T103" fmla="*/ 2147483646 h 621"/>
                <a:gd name="T104" fmla="*/ 0 w 1430"/>
                <a:gd name="T105" fmla="*/ 2147483646 h 621"/>
                <a:gd name="T106" fmla="*/ 2147483646 w 1430"/>
                <a:gd name="T107" fmla="*/ 2147483646 h 621"/>
                <a:gd name="T108" fmla="*/ 2147483646 w 1430"/>
                <a:gd name="T109" fmla="*/ 2147483646 h 621"/>
                <a:gd name="T110" fmla="*/ 2147483646 w 1430"/>
                <a:gd name="T111" fmla="*/ 2147483646 h 621"/>
                <a:gd name="T112" fmla="*/ 2147483646 w 1430"/>
                <a:gd name="T113" fmla="*/ 2147483646 h 621"/>
                <a:gd name="T114" fmla="*/ 2147483646 w 1430"/>
                <a:gd name="T115" fmla="*/ 2147483646 h 621"/>
                <a:gd name="T116" fmla="*/ 2147483646 w 1430"/>
                <a:gd name="T117" fmla="*/ 2147483646 h 62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30"/>
                <a:gd name="T178" fmla="*/ 0 h 621"/>
                <a:gd name="T179" fmla="*/ 1430 w 1430"/>
                <a:gd name="T180" fmla="*/ 621 h 62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30" h="621">
                  <a:moveTo>
                    <a:pt x="333" y="202"/>
                  </a:moveTo>
                  <a:lnTo>
                    <a:pt x="333" y="186"/>
                  </a:lnTo>
                  <a:lnTo>
                    <a:pt x="335" y="169"/>
                  </a:lnTo>
                  <a:lnTo>
                    <a:pt x="338" y="155"/>
                  </a:lnTo>
                  <a:lnTo>
                    <a:pt x="342" y="140"/>
                  </a:lnTo>
                  <a:lnTo>
                    <a:pt x="345" y="126"/>
                  </a:lnTo>
                  <a:lnTo>
                    <a:pt x="350" y="114"/>
                  </a:lnTo>
                  <a:lnTo>
                    <a:pt x="354" y="102"/>
                  </a:lnTo>
                  <a:lnTo>
                    <a:pt x="359" y="93"/>
                  </a:lnTo>
                  <a:lnTo>
                    <a:pt x="364" y="81"/>
                  </a:lnTo>
                  <a:lnTo>
                    <a:pt x="371" y="71"/>
                  </a:lnTo>
                  <a:lnTo>
                    <a:pt x="376" y="62"/>
                  </a:lnTo>
                  <a:lnTo>
                    <a:pt x="383" y="55"/>
                  </a:lnTo>
                  <a:lnTo>
                    <a:pt x="395" y="40"/>
                  </a:lnTo>
                  <a:lnTo>
                    <a:pt x="411" y="31"/>
                  </a:lnTo>
                  <a:lnTo>
                    <a:pt x="423" y="19"/>
                  </a:lnTo>
                  <a:lnTo>
                    <a:pt x="440" y="12"/>
                  </a:lnTo>
                  <a:lnTo>
                    <a:pt x="454" y="5"/>
                  </a:lnTo>
                  <a:lnTo>
                    <a:pt x="473" y="2"/>
                  </a:lnTo>
                  <a:lnTo>
                    <a:pt x="488" y="0"/>
                  </a:lnTo>
                  <a:lnTo>
                    <a:pt x="507" y="2"/>
                  </a:lnTo>
                  <a:lnTo>
                    <a:pt x="516" y="2"/>
                  </a:lnTo>
                  <a:lnTo>
                    <a:pt x="526" y="2"/>
                  </a:lnTo>
                  <a:lnTo>
                    <a:pt x="535" y="5"/>
                  </a:lnTo>
                  <a:lnTo>
                    <a:pt x="545" y="7"/>
                  </a:lnTo>
                  <a:lnTo>
                    <a:pt x="561" y="10"/>
                  </a:lnTo>
                  <a:lnTo>
                    <a:pt x="578" y="17"/>
                  </a:lnTo>
                  <a:lnTo>
                    <a:pt x="595" y="21"/>
                  </a:lnTo>
                  <a:lnTo>
                    <a:pt x="614" y="31"/>
                  </a:lnTo>
                  <a:lnTo>
                    <a:pt x="628" y="36"/>
                  </a:lnTo>
                  <a:lnTo>
                    <a:pt x="645" y="48"/>
                  </a:lnTo>
                  <a:lnTo>
                    <a:pt x="661" y="57"/>
                  </a:lnTo>
                  <a:lnTo>
                    <a:pt x="676" y="67"/>
                  </a:lnTo>
                  <a:lnTo>
                    <a:pt x="687" y="78"/>
                  </a:lnTo>
                  <a:lnTo>
                    <a:pt x="702" y="88"/>
                  </a:lnTo>
                  <a:lnTo>
                    <a:pt x="711" y="98"/>
                  </a:lnTo>
                  <a:lnTo>
                    <a:pt x="723" y="109"/>
                  </a:lnTo>
                  <a:lnTo>
                    <a:pt x="733" y="119"/>
                  </a:lnTo>
                  <a:lnTo>
                    <a:pt x="740" y="131"/>
                  </a:lnTo>
                  <a:lnTo>
                    <a:pt x="745" y="140"/>
                  </a:lnTo>
                  <a:lnTo>
                    <a:pt x="752" y="150"/>
                  </a:lnTo>
                  <a:lnTo>
                    <a:pt x="756" y="155"/>
                  </a:lnTo>
                  <a:lnTo>
                    <a:pt x="761" y="159"/>
                  </a:lnTo>
                  <a:lnTo>
                    <a:pt x="768" y="157"/>
                  </a:lnTo>
                  <a:lnTo>
                    <a:pt x="780" y="155"/>
                  </a:lnTo>
                  <a:lnTo>
                    <a:pt x="790" y="147"/>
                  </a:lnTo>
                  <a:lnTo>
                    <a:pt x="804" y="140"/>
                  </a:lnTo>
                  <a:lnTo>
                    <a:pt x="811" y="136"/>
                  </a:lnTo>
                  <a:lnTo>
                    <a:pt x="818" y="131"/>
                  </a:lnTo>
                  <a:lnTo>
                    <a:pt x="828" y="126"/>
                  </a:lnTo>
                  <a:lnTo>
                    <a:pt x="837" y="124"/>
                  </a:lnTo>
                  <a:lnTo>
                    <a:pt x="844" y="117"/>
                  </a:lnTo>
                  <a:lnTo>
                    <a:pt x="852" y="112"/>
                  </a:lnTo>
                  <a:lnTo>
                    <a:pt x="861" y="107"/>
                  </a:lnTo>
                  <a:lnTo>
                    <a:pt x="871" y="102"/>
                  </a:lnTo>
                  <a:lnTo>
                    <a:pt x="883" y="95"/>
                  </a:lnTo>
                  <a:lnTo>
                    <a:pt x="892" y="93"/>
                  </a:lnTo>
                  <a:lnTo>
                    <a:pt x="902" y="88"/>
                  </a:lnTo>
                  <a:lnTo>
                    <a:pt x="911" y="86"/>
                  </a:lnTo>
                  <a:lnTo>
                    <a:pt x="923" y="81"/>
                  </a:lnTo>
                  <a:lnTo>
                    <a:pt x="933" y="78"/>
                  </a:lnTo>
                  <a:lnTo>
                    <a:pt x="944" y="78"/>
                  </a:lnTo>
                  <a:lnTo>
                    <a:pt x="956" y="78"/>
                  </a:lnTo>
                  <a:lnTo>
                    <a:pt x="966" y="76"/>
                  </a:lnTo>
                  <a:lnTo>
                    <a:pt x="978" y="76"/>
                  </a:lnTo>
                  <a:lnTo>
                    <a:pt x="990" y="78"/>
                  </a:lnTo>
                  <a:lnTo>
                    <a:pt x="1004" y="81"/>
                  </a:lnTo>
                  <a:lnTo>
                    <a:pt x="1013" y="83"/>
                  </a:lnTo>
                  <a:lnTo>
                    <a:pt x="1023" y="86"/>
                  </a:lnTo>
                  <a:lnTo>
                    <a:pt x="1035" y="90"/>
                  </a:lnTo>
                  <a:lnTo>
                    <a:pt x="1044" y="95"/>
                  </a:lnTo>
                  <a:lnTo>
                    <a:pt x="1054" y="100"/>
                  </a:lnTo>
                  <a:lnTo>
                    <a:pt x="1061" y="105"/>
                  </a:lnTo>
                  <a:lnTo>
                    <a:pt x="1071" y="112"/>
                  </a:lnTo>
                  <a:lnTo>
                    <a:pt x="1078" y="119"/>
                  </a:lnTo>
                  <a:lnTo>
                    <a:pt x="1092" y="133"/>
                  </a:lnTo>
                  <a:lnTo>
                    <a:pt x="1104" y="150"/>
                  </a:lnTo>
                  <a:lnTo>
                    <a:pt x="1109" y="155"/>
                  </a:lnTo>
                  <a:lnTo>
                    <a:pt x="1113" y="164"/>
                  </a:lnTo>
                  <a:lnTo>
                    <a:pt x="1118" y="174"/>
                  </a:lnTo>
                  <a:lnTo>
                    <a:pt x="1125" y="181"/>
                  </a:lnTo>
                  <a:lnTo>
                    <a:pt x="1132" y="195"/>
                  </a:lnTo>
                  <a:lnTo>
                    <a:pt x="1140" y="209"/>
                  </a:lnTo>
                  <a:lnTo>
                    <a:pt x="1142" y="224"/>
                  </a:lnTo>
                  <a:lnTo>
                    <a:pt x="1149" y="238"/>
                  </a:lnTo>
                  <a:lnTo>
                    <a:pt x="1149" y="245"/>
                  </a:lnTo>
                  <a:lnTo>
                    <a:pt x="1154" y="255"/>
                  </a:lnTo>
                  <a:lnTo>
                    <a:pt x="1154" y="259"/>
                  </a:lnTo>
                  <a:lnTo>
                    <a:pt x="1156" y="264"/>
                  </a:lnTo>
                  <a:lnTo>
                    <a:pt x="1156" y="262"/>
                  </a:lnTo>
                  <a:lnTo>
                    <a:pt x="1163" y="259"/>
                  </a:lnTo>
                  <a:lnTo>
                    <a:pt x="1173" y="257"/>
                  </a:lnTo>
                  <a:lnTo>
                    <a:pt x="1187" y="252"/>
                  </a:lnTo>
                  <a:lnTo>
                    <a:pt x="1201" y="247"/>
                  </a:lnTo>
                  <a:lnTo>
                    <a:pt x="1220" y="245"/>
                  </a:lnTo>
                  <a:lnTo>
                    <a:pt x="1230" y="245"/>
                  </a:lnTo>
                  <a:lnTo>
                    <a:pt x="1240" y="243"/>
                  </a:lnTo>
                  <a:lnTo>
                    <a:pt x="1249" y="243"/>
                  </a:lnTo>
                  <a:lnTo>
                    <a:pt x="1261" y="245"/>
                  </a:lnTo>
                  <a:lnTo>
                    <a:pt x="1273" y="245"/>
                  </a:lnTo>
                  <a:lnTo>
                    <a:pt x="1282" y="245"/>
                  </a:lnTo>
                  <a:lnTo>
                    <a:pt x="1292" y="245"/>
                  </a:lnTo>
                  <a:lnTo>
                    <a:pt x="1304" y="247"/>
                  </a:lnTo>
                  <a:lnTo>
                    <a:pt x="1316" y="250"/>
                  </a:lnTo>
                  <a:lnTo>
                    <a:pt x="1328" y="252"/>
                  </a:lnTo>
                  <a:lnTo>
                    <a:pt x="1337" y="257"/>
                  </a:lnTo>
                  <a:lnTo>
                    <a:pt x="1349" y="264"/>
                  </a:lnTo>
                  <a:lnTo>
                    <a:pt x="1358" y="269"/>
                  </a:lnTo>
                  <a:lnTo>
                    <a:pt x="1368" y="276"/>
                  </a:lnTo>
                  <a:lnTo>
                    <a:pt x="1378" y="285"/>
                  </a:lnTo>
                  <a:lnTo>
                    <a:pt x="1387" y="295"/>
                  </a:lnTo>
                  <a:lnTo>
                    <a:pt x="1397" y="304"/>
                  </a:lnTo>
                  <a:lnTo>
                    <a:pt x="1406" y="316"/>
                  </a:lnTo>
                  <a:lnTo>
                    <a:pt x="1413" y="331"/>
                  </a:lnTo>
                  <a:lnTo>
                    <a:pt x="1423" y="347"/>
                  </a:lnTo>
                  <a:lnTo>
                    <a:pt x="1425" y="359"/>
                  </a:lnTo>
                  <a:lnTo>
                    <a:pt x="1430" y="371"/>
                  </a:lnTo>
                  <a:lnTo>
                    <a:pt x="1430" y="383"/>
                  </a:lnTo>
                  <a:lnTo>
                    <a:pt x="1430" y="397"/>
                  </a:lnTo>
                  <a:lnTo>
                    <a:pt x="1425" y="407"/>
                  </a:lnTo>
                  <a:lnTo>
                    <a:pt x="1420" y="416"/>
                  </a:lnTo>
                  <a:lnTo>
                    <a:pt x="1413" y="423"/>
                  </a:lnTo>
                  <a:lnTo>
                    <a:pt x="1408" y="435"/>
                  </a:lnTo>
                  <a:lnTo>
                    <a:pt x="1399" y="440"/>
                  </a:lnTo>
                  <a:lnTo>
                    <a:pt x="1387" y="447"/>
                  </a:lnTo>
                  <a:lnTo>
                    <a:pt x="1375" y="452"/>
                  </a:lnTo>
                  <a:lnTo>
                    <a:pt x="1366" y="457"/>
                  </a:lnTo>
                  <a:lnTo>
                    <a:pt x="1351" y="461"/>
                  </a:lnTo>
                  <a:lnTo>
                    <a:pt x="1339" y="466"/>
                  </a:lnTo>
                  <a:lnTo>
                    <a:pt x="1328" y="469"/>
                  </a:lnTo>
                  <a:lnTo>
                    <a:pt x="1316" y="473"/>
                  </a:lnTo>
                  <a:lnTo>
                    <a:pt x="1299" y="473"/>
                  </a:lnTo>
                  <a:lnTo>
                    <a:pt x="1285" y="476"/>
                  </a:lnTo>
                  <a:lnTo>
                    <a:pt x="1270" y="478"/>
                  </a:lnTo>
                  <a:lnTo>
                    <a:pt x="1256" y="478"/>
                  </a:lnTo>
                  <a:lnTo>
                    <a:pt x="1242" y="478"/>
                  </a:lnTo>
                  <a:lnTo>
                    <a:pt x="1230" y="478"/>
                  </a:lnTo>
                  <a:lnTo>
                    <a:pt x="1218" y="478"/>
                  </a:lnTo>
                  <a:lnTo>
                    <a:pt x="1209" y="480"/>
                  </a:lnTo>
                  <a:lnTo>
                    <a:pt x="1197" y="478"/>
                  </a:lnTo>
                  <a:lnTo>
                    <a:pt x="1185" y="478"/>
                  </a:lnTo>
                  <a:lnTo>
                    <a:pt x="1175" y="478"/>
                  </a:lnTo>
                  <a:lnTo>
                    <a:pt x="1171" y="478"/>
                  </a:lnTo>
                  <a:lnTo>
                    <a:pt x="1161" y="478"/>
                  </a:lnTo>
                  <a:lnTo>
                    <a:pt x="1156" y="478"/>
                  </a:lnTo>
                  <a:lnTo>
                    <a:pt x="1154" y="478"/>
                  </a:lnTo>
                  <a:lnTo>
                    <a:pt x="1151" y="485"/>
                  </a:lnTo>
                  <a:lnTo>
                    <a:pt x="1147" y="490"/>
                  </a:lnTo>
                  <a:lnTo>
                    <a:pt x="1142" y="500"/>
                  </a:lnTo>
                  <a:lnTo>
                    <a:pt x="1132" y="509"/>
                  </a:lnTo>
                  <a:lnTo>
                    <a:pt x="1123" y="521"/>
                  </a:lnTo>
                  <a:lnTo>
                    <a:pt x="1111" y="533"/>
                  </a:lnTo>
                  <a:lnTo>
                    <a:pt x="1099" y="549"/>
                  </a:lnTo>
                  <a:lnTo>
                    <a:pt x="1090" y="554"/>
                  </a:lnTo>
                  <a:lnTo>
                    <a:pt x="1082" y="561"/>
                  </a:lnTo>
                  <a:lnTo>
                    <a:pt x="1071" y="566"/>
                  </a:lnTo>
                  <a:lnTo>
                    <a:pt x="1063" y="573"/>
                  </a:lnTo>
                  <a:lnTo>
                    <a:pt x="1052" y="578"/>
                  </a:lnTo>
                  <a:lnTo>
                    <a:pt x="1042" y="585"/>
                  </a:lnTo>
                  <a:lnTo>
                    <a:pt x="1030" y="590"/>
                  </a:lnTo>
                  <a:lnTo>
                    <a:pt x="1018" y="597"/>
                  </a:lnTo>
                  <a:lnTo>
                    <a:pt x="1006" y="599"/>
                  </a:lnTo>
                  <a:lnTo>
                    <a:pt x="994" y="604"/>
                  </a:lnTo>
                  <a:lnTo>
                    <a:pt x="980" y="609"/>
                  </a:lnTo>
                  <a:lnTo>
                    <a:pt x="966" y="614"/>
                  </a:lnTo>
                  <a:lnTo>
                    <a:pt x="952" y="616"/>
                  </a:lnTo>
                  <a:lnTo>
                    <a:pt x="935" y="616"/>
                  </a:lnTo>
                  <a:lnTo>
                    <a:pt x="921" y="618"/>
                  </a:lnTo>
                  <a:lnTo>
                    <a:pt x="906" y="621"/>
                  </a:lnTo>
                  <a:lnTo>
                    <a:pt x="887" y="618"/>
                  </a:lnTo>
                  <a:lnTo>
                    <a:pt x="871" y="616"/>
                  </a:lnTo>
                  <a:lnTo>
                    <a:pt x="856" y="616"/>
                  </a:lnTo>
                  <a:lnTo>
                    <a:pt x="844" y="614"/>
                  </a:lnTo>
                  <a:lnTo>
                    <a:pt x="828" y="609"/>
                  </a:lnTo>
                  <a:lnTo>
                    <a:pt x="818" y="607"/>
                  </a:lnTo>
                  <a:lnTo>
                    <a:pt x="806" y="604"/>
                  </a:lnTo>
                  <a:lnTo>
                    <a:pt x="799" y="599"/>
                  </a:lnTo>
                  <a:lnTo>
                    <a:pt x="787" y="595"/>
                  </a:lnTo>
                  <a:lnTo>
                    <a:pt x="778" y="590"/>
                  </a:lnTo>
                  <a:lnTo>
                    <a:pt x="768" y="585"/>
                  </a:lnTo>
                  <a:lnTo>
                    <a:pt x="764" y="578"/>
                  </a:lnTo>
                  <a:lnTo>
                    <a:pt x="752" y="566"/>
                  </a:lnTo>
                  <a:lnTo>
                    <a:pt x="742" y="557"/>
                  </a:lnTo>
                  <a:lnTo>
                    <a:pt x="733" y="542"/>
                  </a:lnTo>
                  <a:lnTo>
                    <a:pt x="728" y="530"/>
                  </a:lnTo>
                  <a:lnTo>
                    <a:pt x="721" y="521"/>
                  </a:lnTo>
                  <a:lnTo>
                    <a:pt x="721" y="514"/>
                  </a:lnTo>
                  <a:lnTo>
                    <a:pt x="716" y="497"/>
                  </a:lnTo>
                  <a:lnTo>
                    <a:pt x="716" y="495"/>
                  </a:lnTo>
                  <a:lnTo>
                    <a:pt x="714" y="495"/>
                  </a:lnTo>
                  <a:lnTo>
                    <a:pt x="709" y="500"/>
                  </a:lnTo>
                  <a:lnTo>
                    <a:pt x="697" y="507"/>
                  </a:lnTo>
                  <a:lnTo>
                    <a:pt x="687" y="516"/>
                  </a:lnTo>
                  <a:lnTo>
                    <a:pt x="680" y="519"/>
                  </a:lnTo>
                  <a:lnTo>
                    <a:pt x="673" y="526"/>
                  </a:lnTo>
                  <a:lnTo>
                    <a:pt x="664" y="530"/>
                  </a:lnTo>
                  <a:lnTo>
                    <a:pt x="657" y="538"/>
                  </a:lnTo>
                  <a:lnTo>
                    <a:pt x="647" y="542"/>
                  </a:lnTo>
                  <a:lnTo>
                    <a:pt x="637" y="549"/>
                  </a:lnTo>
                  <a:lnTo>
                    <a:pt x="626" y="554"/>
                  </a:lnTo>
                  <a:lnTo>
                    <a:pt x="618" y="564"/>
                  </a:lnTo>
                  <a:lnTo>
                    <a:pt x="607" y="568"/>
                  </a:lnTo>
                  <a:lnTo>
                    <a:pt x="595" y="576"/>
                  </a:lnTo>
                  <a:lnTo>
                    <a:pt x="583" y="580"/>
                  </a:lnTo>
                  <a:lnTo>
                    <a:pt x="571" y="588"/>
                  </a:lnTo>
                  <a:lnTo>
                    <a:pt x="557" y="592"/>
                  </a:lnTo>
                  <a:lnTo>
                    <a:pt x="545" y="597"/>
                  </a:lnTo>
                  <a:lnTo>
                    <a:pt x="533" y="604"/>
                  </a:lnTo>
                  <a:lnTo>
                    <a:pt x="521" y="609"/>
                  </a:lnTo>
                  <a:lnTo>
                    <a:pt x="507" y="609"/>
                  </a:lnTo>
                  <a:lnTo>
                    <a:pt x="495" y="614"/>
                  </a:lnTo>
                  <a:lnTo>
                    <a:pt x="478" y="616"/>
                  </a:lnTo>
                  <a:lnTo>
                    <a:pt x="466" y="618"/>
                  </a:lnTo>
                  <a:lnTo>
                    <a:pt x="454" y="618"/>
                  </a:lnTo>
                  <a:lnTo>
                    <a:pt x="442" y="621"/>
                  </a:lnTo>
                  <a:lnTo>
                    <a:pt x="428" y="621"/>
                  </a:lnTo>
                  <a:lnTo>
                    <a:pt x="416" y="621"/>
                  </a:lnTo>
                  <a:lnTo>
                    <a:pt x="400" y="616"/>
                  </a:lnTo>
                  <a:lnTo>
                    <a:pt x="388" y="614"/>
                  </a:lnTo>
                  <a:lnTo>
                    <a:pt x="378" y="609"/>
                  </a:lnTo>
                  <a:lnTo>
                    <a:pt x="369" y="604"/>
                  </a:lnTo>
                  <a:lnTo>
                    <a:pt x="359" y="597"/>
                  </a:lnTo>
                  <a:lnTo>
                    <a:pt x="350" y="592"/>
                  </a:lnTo>
                  <a:lnTo>
                    <a:pt x="340" y="588"/>
                  </a:lnTo>
                  <a:lnTo>
                    <a:pt x="335" y="583"/>
                  </a:lnTo>
                  <a:lnTo>
                    <a:pt x="321" y="566"/>
                  </a:lnTo>
                  <a:lnTo>
                    <a:pt x="311" y="554"/>
                  </a:lnTo>
                  <a:lnTo>
                    <a:pt x="302" y="540"/>
                  </a:lnTo>
                  <a:lnTo>
                    <a:pt x="297" y="526"/>
                  </a:lnTo>
                  <a:lnTo>
                    <a:pt x="290" y="511"/>
                  </a:lnTo>
                  <a:lnTo>
                    <a:pt x="288" y="497"/>
                  </a:lnTo>
                  <a:lnTo>
                    <a:pt x="283" y="485"/>
                  </a:lnTo>
                  <a:lnTo>
                    <a:pt x="283" y="473"/>
                  </a:lnTo>
                  <a:lnTo>
                    <a:pt x="281" y="464"/>
                  </a:lnTo>
                  <a:lnTo>
                    <a:pt x="281" y="457"/>
                  </a:lnTo>
                  <a:lnTo>
                    <a:pt x="281" y="452"/>
                  </a:lnTo>
                  <a:lnTo>
                    <a:pt x="283" y="452"/>
                  </a:lnTo>
                  <a:lnTo>
                    <a:pt x="278" y="452"/>
                  </a:lnTo>
                  <a:lnTo>
                    <a:pt x="269" y="454"/>
                  </a:lnTo>
                  <a:lnTo>
                    <a:pt x="259" y="454"/>
                  </a:lnTo>
                  <a:lnTo>
                    <a:pt x="252" y="454"/>
                  </a:lnTo>
                  <a:lnTo>
                    <a:pt x="242" y="457"/>
                  </a:lnTo>
                  <a:lnTo>
                    <a:pt x="233" y="459"/>
                  </a:lnTo>
                  <a:lnTo>
                    <a:pt x="221" y="459"/>
                  </a:lnTo>
                  <a:lnTo>
                    <a:pt x="209" y="461"/>
                  </a:lnTo>
                  <a:lnTo>
                    <a:pt x="197" y="461"/>
                  </a:lnTo>
                  <a:lnTo>
                    <a:pt x="185" y="461"/>
                  </a:lnTo>
                  <a:lnTo>
                    <a:pt x="171" y="461"/>
                  </a:lnTo>
                  <a:lnTo>
                    <a:pt x="157" y="461"/>
                  </a:lnTo>
                  <a:lnTo>
                    <a:pt x="145" y="461"/>
                  </a:lnTo>
                  <a:lnTo>
                    <a:pt x="133" y="461"/>
                  </a:lnTo>
                  <a:lnTo>
                    <a:pt x="116" y="459"/>
                  </a:lnTo>
                  <a:lnTo>
                    <a:pt x="102" y="457"/>
                  </a:lnTo>
                  <a:lnTo>
                    <a:pt x="90" y="454"/>
                  </a:lnTo>
                  <a:lnTo>
                    <a:pt x="78" y="452"/>
                  </a:lnTo>
                  <a:lnTo>
                    <a:pt x="64" y="447"/>
                  </a:lnTo>
                  <a:lnTo>
                    <a:pt x="54" y="442"/>
                  </a:lnTo>
                  <a:lnTo>
                    <a:pt x="43" y="435"/>
                  </a:lnTo>
                  <a:lnTo>
                    <a:pt x="35" y="431"/>
                  </a:lnTo>
                  <a:lnTo>
                    <a:pt x="26" y="419"/>
                  </a:lnTo>
                  <a:lnTo>
                    <a:pt x="16" y="412"/>
                  </a:lnTo>
                  <a:lnTo>
                    <a:pt x="9" y="400"/>
                  </a:lnTo>
                  <a:lnTo>
                    <a:pt x="7" y="390"/>
                  </a:lnTo>
                  <a:lnTo>
                    <a:pt x="0" y="376"/>
                  </a:lnTo>
                  <a:lnTo>
                    <a:pt x="0" y="364"/>
                  </a:lnTo>
                  <a:lnTo>
                    <a:pt x="0" y="347"/>
                  </a:lnTo>
                  <a:lnTo>
                    <a:pt x="4" y="333"/>
                  </a:lnTo>
                  <a:lnTo>
                    <a:pt x="7" y="314"/>
                  </a:lnTo>
                  <a:lnTo>
                    <a:pt x="12" y="300"/>
                  </a:lnTo>
                  <a:lnTo>
                    <a:pt x="16" y="283"/>
                  </a:lnTo>
                  <a:lnTo>
                    <a:pt x="26" y="271"/>
                  </a:lnTo>
                  <a:lnTo>
                    <a:pt x="33" y="257"/>
                  </a:lnTo>
                  <a:lnTo>
                    <a:pt x="43" y="247"/>
                  </a:lnTo>
                  <a:lnTo>
                    <a:pt x="54" y="238"/>
                  </a:lnTo>
                  <a:lnTo>
                    <a:pt x="66" y="231"/>
                  </a:lnTo>
                  <a:lnTo>
                    <a:pt x="76" y="221"/>
                  </a:lnTo>
                  <a:lnTo>
                    <a:pt x="90" y="214"/>
                  </a:lnTo>
                  <a:lnTo>
                    <a:pt x="102" y="209"/>
                  </a:lnTo>
                  <a:lnTo>
                    <a:pt x="119" y="207"/>
                  </a:lnTo>
                  <a:lnTo>
                    <a:pt x="133" y="202"/>
                  </a:lnTo>
                  <a:lnTo>
                    <a:pt x="147" y="200"/>
                  </a:lnTo>
                  <a:lnTo>
                    <a:pt x="162" y="197"/>
                  </a:lnTo>
                  <a:lnTo>
                    <a:pt x="178" y="197"/>
                  </a:lnTo>
                  <a:lnTo>
                    <a:pt x="192" y="193"/>
                  </a:lnTo>
                  <a:lnTo>
                    <a:pt x="204" y="193"/>
                  </a:lnTo>
                  <a:lnTo>
                    <a:pt x="219" y="193"/>
                  </a:lnTo>
                  <a:lnTo>
                    <a:pt x="233" y="193"/>
                  </a:lnTo>
                  <a:lnTo>
                    <a:pt x="245" y="193"/>
                  </a:lnTo>
                  <a:lnTo>
                    <a:pt x="257" y="193"/>
                  </a:lnTo>
                  <a:lnTo>
                    <a:pt x="269" y="195"/>
                  </a:lnTo>
                  <a:lnTo>
                    <a:pt x="283" y="197"/>
                  </a:lnTo>
                  <a:lnTo>
                    <a:pt x="292" y="197"/>
                  </a:lnTo>
                  <a:lnTo>
                    <a:pt x="302" y="197"/>
                  </a:lnTo>
                  <a:lnTo>
                    <a:pt x="309" y="197"/>
                  </a:lnTo>
                  <a:lnTo>
                    <a:pt x="316" y="200"/>
                  </a:lnTo>
                  <a:lnTo>
                    <a:pt x="328" y="202"/>
                  </a:lnTo>
                  <a:lnTo>
                    <a:pt x="333" y="202"/>
                  </a:ln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84" name="Freeform 7">
              <a:extLst>
                <a:ext uri="{FF2B5EF4-FFF2-40B4-BE49-F238E27FC236}">
                  <a16:creationId xmlns:a16="http://schemas.microsoft.com/office/drawing/2014/main" id="{98D179B2-F550-4271-BF65-B68F714A7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492" y="888992"/>
              <a:ext cx="9718916" cy="4716354"/>
            </a:xfrm>
            <a:custGeom>
              <a:avLst/>
              <a:gdLst>
                <a:gd name="T0" fmla="*/ 2147483646 w 8828"/>
                <a:gd name="T1" fmla="*/ 2147483646 h 2454"/>
                <a:gd name="T2" fmla="*/ 2147483646 w 8828"/>
                <a:gd name="T3" fmla="*/ 2147483646 h 2454"/>
                <a:gd name="T4" fmla="*/ 2147483646 w 8828"/>
                <a:gd name="T5" fmla="*/ 2147483646 h 2454"/>
                <a:gd name="T6" fmla="*/ 2147483646 w 8828"/>
                <a:gd name="T7" fmla="*/ 2147483646 h 2454"/>
                <a:gd name="T8" fmla="*/ 2147483646 w 8828"/>
                <a:gd name="T9" fmla="*/ 2147483646 h 2454"/>
                <a:gd name="T10" fmla="*/ 2147483646 w 8828"/>
                <a:gd name="T11" fmla="*/ 2147483646 h 2454"/>
                <a:gd name="T12" fmla="*/ 2147483646 w 8828"/>
                <a:gd name="T13" fmla="*/ 2147483646 h 2454"/>
                <a:gd name="T14" fmla="*/ 2147483646 w 8828"/>
                <a:gd name="T15" fmla="*/ 2147483646 h 2454"/>
                <a:gd name="T16" fmla="*/ 2147483646 w 8828"/>
                <a:gd name="T17" fmla="*/ 2147483646 h 2454"/>
                <a:gd name="T18" fmla="*/ 2147483646 w 8828"/>
                <a:gd name="T19" fmla="*/ 2147483646 h 2454"/>
                <a:gd name="T20" fmla="*/ 2147483646 w 8828"/>
                <a:gd name="T21" fmla="*/ 2147483646 h 2454"/>
                <a:gd name="T22" fmla="*/ 2147483646 w 8828"/>
                <a:gd name="T23" fmla="*/ 2147483646 h 2454"/>
                <a:gd name="T24" fmla="*/ 2147483646 w 8828"/>
                <a:gd name="T25" fmla="*/ 2147483646 h 2454"/>
                <a:gd name="T26" fmla="*/ 2147483646 w 8828"/>
                <a:gd name="T27" fmla="*/ 2147483646 h 2454"/>
                <a:gd name="T28" fmla="*/ 2147483646 w 8828"/>
                <a:gd name="T29" fmla="*/ 2147483646 h 2454"/>
                <a:gd name="T30" fmla="*/ 2147483646 w 8828"/>
                <a:gd name="T31" fmla="*/ 0 h 2454"/>
                <a:gd name="T32" fmla="*/ 2147483646 w 8828"/>
                <a:gd name="T33" fmla="*/ 2147483646 h 2454"/>
                <a:gd name="T34" fmla="*/ 2147483646 w 8828"/>
                <a:gd name="T35" fmla="*/ 2147483646 h 2454"/>
                <a:gd name="T36" fmla="*/ 2147483646 w 8828"/>
                <a:gd name="T37" fmla="*/ 2147483646 h 2454"/>
                <a:gd name="T38" fmla="*/ 2147483646 w 8828"/>
                <a:gd name="T39" fmla="*/ 2147483646 h 2454"/>
                <a:gd name="T40" fmla="*/ 2147483646 w 8828"/>
                <a:gd name="T41" fmla="*/ 2147483646 h 2454"/>
                <a:gd name="T42" fmla="*/ 2147483646 w 8828"/>
                <a:gd name="T43" fmla="*/ 2147483646 h 2454"/>
                <a:gd name="T44" fmla="*/ 0 w 8828"/>
                <a:gd name="T45" fmla="*/ 2147483646 h 2454"/>
                <a:gd name="T46" fmla="*/ 2147483646 w 8828"/>
                <a:gd name="T47" fmla="*/ 2147483646 h 2454"/>
                <a:gd name="T48" fmla="*/ 2147483646 w 8828"/>
                <a:gd name="T49" fmla="*/ 2147483646 h 2454"/>
                <a:gd name="T50" fmla="*/ 2147483646 w 8828"/>
                <a:gd name="T51" fmla="*/ 2147483646 h 2454"/>
                <a:gd name="T52" fmla="*/ 2147483646 w 8828"/>
                <a:gd name="T53" fmla="*/ 2147483646 h 2454"/>
                <a:gd name="T54" fmla="*/ 2147483646 w 8828"/>
                <a:gd name="T55" fmla="*/ 2147483646 h 2454"/>
                <a:gd name="T56" fmla="*/ 2147483646 w 8828"/>
                <a:gd name="T57" fmla="*/ 2147483646 h 2454"/>
                <a:gd name="T58" fmla="*/ 2147483646 w 8828"/>
                <a:gd name="T59" fmla="*/ 2147483646 h 2454"/>
                <a:gd name="T60" fmla="*/ 2147483646 w 8828"/>
                <a:gd name="T61" fmla="*/ 2147483646 h 2454"/>
                <a:gd name="T62" fmla="*/ 2147483646 w 8828"/>
                <a:gd name="T63" fmla="*/ 2147483646 h 2454"/>
                <a:gd name="T64" fmla="*/ 2147483646 w 8828"/>
                <a:gd name="T65" fmla="*/ 2147483646 h 2454"/>
                <a:gd name="T66" fmla="*/ 2147483646 w 8828"/>
                <a:gd name="T67" fmla="*/ 2147483646 h 2454"/>
                <a:gd name="T68" fmla="*/ 2147483646 w 8828"/>
                <a:gd name="T69" fmla="*/ 2147483646 h 2454"/>
                <a:gd name="T70" fmla="*/ 2147483646 w 8828"/>
                <a:gd name="T71" fmla="*/ 2147483646 h 2454"/>
                <a:gd name="T72" fmla="*/ 2147483646 w 8828"/>
                <a:gd name="T73" fmla="*/ 2147483646 h 2454"/>
                <a:gd name="T74" fmla="*/ 2147483646 w 8828"/>
                <a:gd name="T75" fmla="*/ 2147483646 h 2454"/>
                <a:gd name="T76" fmla="*/ 2147483646 w 8828"/>
                <a:gd name="T77" fmla="*/ 2147483646 h 2454"/>
                <a:gd name="T78" fmla="*/ 2147483646 w 8828"/>
                <a:gd name="T79" fmla="*/ 2147483646 h 2454"/>
                <a:gd name="T80" fmla="*/ 2147483646 w 8828"/>
                <a:gd name="T81" fmla="*/ 2147483646 h 245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828"/>
                <a:gd name="T124" fmla="*/ 0 h 2454"/>
                <a:gd name="T125" fmla="*/ 8828 w 8828"/>
                <a:gd name="T126" fmla="*/ 2454 h 245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828" h="2454">
                  <a:moveTo>
                    <a:pt x="8828" y="2170"/>
                  </a:moveTo>
                  <a:lnTo>
                    <a:pt x="8804" y="2144"/>
                  </a:lnTo>
                  <a:lnTo>
                    <a:pt x="8794" y="2111"/>
                  </a:lnTo>
                  <a:lnTo>
                    <a:pt x="8789" y="2069"/>
                  </a:lnTo>
                  <a:lnTo>
                    <a:pt x="8778" y="2020"/>
                  </a:lnTo>
                  <a:lnTo>
                    <a:pt x="8773" y="1960"/>
                  </a:lnTo>
                  <a:lnTo>
                    <a:pt x="8768" y="1895"/>
                  </a:lnTo>
                  <a:lnTo>
                    <a:pt x="8757" y="1821"/>
                  </a:lnTo>
                  <a:lnTo>
                    <a:pt x="8742" y="1743"/>
                  </a:lnTo>
                  <a:lnTo>
                    <a:pt x="8721" y="1660"/>
                  </a:lnTo>
                  <a:lnTo>
                    <a:pt x="8689" y="1570"/>
                  </a:lnTo>
                  <a:lnTo>
                    <a:pt x="8653" y="1479"/>
                  </a:lnTo>
                  <a:lnTo>
                    <a:pt x="8606" y="1384"/>
                  </a:lnTo>
                  <a:lnTo>
                    <a:pt x="8553" y="1286"/>
                  </a:lnTo>
                  <a:lnTo>
                    <a:pt x="8485" y="1187"/>
                  </a:lnTo>
                  <a:lnTo>
                    <a:pt x="8412" y="1089"/>
                  </a:lnTo>
                  <a:lnTo>
                    <a:pt x="8313" y="989"/>
                  </a:lnTo>
                  <a:lnTo>
                    <a:pt x="8208" y="891"/>
                  </a:lnTo>
                  <a:lnTo>
                    <a:pt x="8088" y="795"/>
                  </a:lnTo>
                  <a:lnTo>
                    <a:pt x="7947" y="697"/>
                  </a:lnTo>
                  <a:lnTo>
                    <a:pt x="7790" y="606"/>
                  </a:lnTo>
                  <a:lnTo>
                    <a:pt x="7607" y="518"/>
                  </a:lnTo>
                  <a:lnTo>
                    <a:pt x="7403" y="433"/>
                  </a:lnTo>
                  <a:lnTo>
                    <a:pt x="7178" y="355"/>
                  </a:lnTo>
                  <a:lnTo>
                    <a:pt x="6938" y="283"/>
                  </a:lnTo>
                  <a:lnTo>
                    <a:pt x="6671" y="217"/>
                  </a:lnTo>
                  <a:lnTo>
                    <a:pt x="6368" y="157"/>
                  </a:lnTo>
                  <a:lnTo>
                    <a:pt x="6044" y="106"/>
                  </a:lnTo>
                  <a:lnTo>
                    <a:pt x="5694" y="64"/>
                  </a:lnTo>
                  <a:lnTo>
                    <a:pt x="5312" y="33"/>
                  </a:lnTo>
                  <a:lnTo>
                    <a:pt x="4904" y="11"/>
                  </a:lnTo>
                  <a:lnTo>
                    <a:pt x="4454" y="0"/>
                  </a:lnTo>
                  <a:lnTo>
                    <a:pt x="3979" y="0"/>
                  </a:lnTo>
                  <a:lnTo>
                    <a:pt x="3592" y="13"/>
                  </a:lnTo>
                  <a:lnTo>
                    <a:pt x="3184" y="42"/>
                  </a:lnTo>
                  <a:lnTo>
                    <a:pt x="2776" y="87"/>
                  </a:lnTo>
                  <a:lnTo>
                    <a:pt x="2374" y="152"/>
                  </a:lnTo>
                  <a:lnTo>
                    <a:pt x="1981" y="231"/>
                  </a:lnTo>
                  <a:lnTo>
                    <a:pt x="1605" y="332"/>
                  </a:lnTo>
                  <a:lnTo>
                    <a:pt x="1255" y="450"/>
                  </a:lnTo>
                  <a:lnTo>
                    <a:pt x="931" y="589"/>
                  </a:lnTo>
                  <a:lnTo>
                    <a:pt x="638" y="749"/>
                  </a:lnTo>
                  <a:lnTo>
                    <a:pt x="397" y="930"/>
                  </a:lnTo>
                  <a:lnTo>
                    <a:pt x="204" y="1132"/>
                  </a:lnTo>
                  <a:lnTo>
                    <a:pt x="68" y="1355"/>
                  </a:lnTo>
                  <a:lnTo>
                    <a:pt x="0" y="1605"/>
                  </a:lnTo>
                  <a:lnTo>
                    <a:pt x="0" y="1876"/>
                  </a:lnTo>
                  <a:lnTo>
                    <a:pt x="73" y="2174"/>
                  </a:lnTo>
                  <a:lnTo>
                    <a:pt x="235" y="2454"/>
                  </a:lnTo>
                  <a:lnTo>
                    <a:pt x="1058" y="2407"/>
                  </a:lnTo>
                  <a:lnTo>
                    <a:pt x="884" y="2171"/>
                  </a:lnTo>
                  <a:lnTo>
                    <a:pt x="805" y="1900"/>
                  </a:lnTo>
                  <a:lnTo>
                    <a:pt x="789" y="1652"/>
                  </a:lnTo>
                  <a:lnTo>
                    <a:pt x="842" y="1425"/>
                  </a:lnTo>
                  <a:lnTo>
                    <a:pt x="952" y="1219"/>
                  </a:lnTo>
                  <a:lnTo>
                    <a:pt x="1108" y="1033"/>
                  </a:lnTo>
                  <a:lnTo>
                    <a:pt x="1312" y="865"/>
                  </a:lnTo>
                  <a:lnTo>
                    <a:pt x="1553" y="720"/>
                  </a:lnTo>
                  <a:lnTo>
                    <a:pt x="1825" y="590"/>
                  </a:lnTo>
                  <a:lnTo>
                    <a:pt x="2123" y="481"/>
                  </a:lnTo>
                  <a:lnTo>
                    <a:pt x="2447" y="388"/>
                  </a:lnTo>
                  <a:lnTo>
                    <a:pt x="2776" y="312"/>
                  </a:lnTo>
                  <a:lnTo>
                    <a:pt x="3126" y="254"/>
                  </a:lnTo>
                  <a:lnTo>
                    <a:pt x="3472" y="210"/>
                  </a:lnTo>
                  <a:lnTo>
                    <a:pt x="3817" y="181"/>
                  </a:lnTo>
                  <a:lnTo>
                    <a:pt x="4146" y="168"/>
                  </a:lnTo>
                  <a:lnTo>
                    <a:pt x="4909" y="176"/>
                  </a:lnTo>
                  <a:lnTo>
                    <a:pt x="5579" y="222"/>
                  </a:lnTo>
                  <a:lnTo>
                    <a:pt x="6154" y="306"/>
                  </a:lnTo>
                  <a:lnTo>
                    <a:pt x="6624" y="419"/>
                  </a:lnTo>
                  <a:lnTo>
                    <a:pt x="7021" y="557"/>
                  </a:lnTo>
                  <a:lnTo>
                    <a:pt x="7351" y="716"/>
                  </a:lnTo>
                  <a:lnTo>
                    <a:pt x="7607" y="887"/>
                  </a:lnTo>
                  <a:lnTo>
                    <a:pt x="7811" y="1067"/>
                  </a:lnTo>
                  <a:lnTo>
                    <a:pt x="7963" y="1249"/>
                  </a:lnTo>
                  <a:lnTo>
                    <a:pt x="8072" y="1430"/>
                  </a:lnTo>
                  <a:lnTo>
                    <a:pt x="8151" y="1603"/>
                  </a:lnTo>
                  <a:lnTo>
                    <a:pt x="8203" y="1763"/>
                  </a:lnTo>
                  <a:lnTo>
                    <a:pt x="8234" y="1906"/>
                  </a:lnTo>
                  <a:lnTo>
                    <a:pt x="8245" y="2022"/>
                  </a:lnTo>
                  <a:lnTo>
                    <a:pt x="8261" y="2111"/>
                  </a:lnTo>
                  <a:lnTo>
                    <a:pt x="8287" y="2164"/>
                  </a:lnTo>
                  <a:lnTo>
                    <a:pt x="8828" y="2170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85" name="Freeform 8">
              <a:extLst>
                <a:ext uri="{FF2B5EF4-FFF2-40B4-BE49-F238E27FC236}">
                  <a16:creationId xmlns:a16="http://schemas.microsoft.com/office/drawing/2014/main" id="{A9E648DC-67E8-451E-A22E-45E62EFB4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9834" y="1101713"/>
              <a:ext cx="8561599" cy="4286151"/>
            </a:xfrm>
            <a:custGeom>
              <a:avLst/>
              <a:gdLst>
                <a:gd name="T0" fmla="*/ 2147483646 w 8280"/>
                <a:gd name="T1" fmla="*/ 2147483646 h 2283"/>
                <a:gd name="T2" fmla="*/ 2147483646 w 8280"/>
                <a:gd name="T3" fmla="*/ 2147483646 h 2283"/>
                <a:gd name="T4" fmla="*/ 2147483646 w 8280"/>
                <a:gd name="T5" fmla="*/ 2147483646 h 2283"/>
                <a:gd name="T6" fmla="*/ 2147483646 w 8280"/>
                <a:gd name="T7" fmla="*/ 2147483646 h 2283"/>
                <a:gd name="T8" fmla="*/ 2147483646 w 8280"/>
                <a:gd name="T9" fmla="*/ 2147483646 h 2283"/>
                <a:gd name="T10" fmla="*/ 2147483646 w 8280"/>
                <a:gd name="T11" fmla="*/ 2147483646 h 2283"/>
                <a:gd name="T12" fmla="*/ 2147483646 w 8280"/>
                <a:gd name="T13" fmla="*/ 2147483646 h 2283"/>
                <a:gd name="T14" fmla="*/ 2147483646 w 8280"/>
                <a:gd name="T15" fmla="*/ 2147483646 h 2283"/>
                <a:gd name="T16" fmla="*/ 2147483646 w 8280"/>
                <a:gd name="T17" fmla="*/ 2147483646 h 2283"/>
                <a:gd name="T18" fmla="*/ 2147483646 w 8280"/>
                <a:gd name="T19" fmla="*/ 2147483646 h 2283"/>
                <a:gd name="T20" fmla="*/ 2147483646 w 8280"/>
                <a:gd name="T21" fmla="*/ 2147483646 h 2283"/>
                <a:gd name="T22" fmla="*/ 2147483646 w 8280"/>
                <a:gd name="T23" fmla="*/ 2147483646 h 2283"/>
                <a:gd name="T24" fmla="*/ 2147483646 w 8280"/>
                <a:gd name="T25" fmla="*/ 2147483646 h 2283"/>
                <a:gd name="T26" fmla="*/ 2147483646 w 8280"/>
                <a:gd name="T27" fmla="*/ 2147483646 h 2283"/>
                <a:gd name="T28" fmla="*/ 0 w 8280"/>
                <a:gd name="T29" fmla="*/ 2147483646 h 2283"/>
                <a:gd name="T30" fmla="*/ 2147483646 w 8280"/>
                <a:gd name="T31" fmla="*/ 2147483646 h 2283"/>
                <a:gd name="T32" fmla="*/ 2147483646 w 8280"/>
                <a:gd name="T33" fmla="*/ 2147483646 h 2283"/>
                <a:gd name="T34" fmla="*/ 2147483646 w 8280"/>
                <a:gd name="T35" fmla="*/ 2147483646 h 2283"/>
                <a:gd name="T36" fmla="*/ 2147483646 w 8280"/>
                <a:gd name="T37" fmla="*/ 2147483646 h 2283"/>
                <a:gd name="T38" fmla="*/ 2147483646 w 8280"/>
                <a:gd name="T39" fmla="*/ 2147483646 h 2283"/>
                <a:gd name="T40" fmla="*/ 2147483646 w 8280"/>
                <a:gd name="T41" fmla="*/ 2147483646 h 2283"/>
                <a:gd name="T42" fmla="*/ 2147483646 w 8280"/>
                <a:gd name="T43" fmla="*/ 2147483646 h 2283"/>
                <a:gd name="T44" fmla="*/ 2147483646 w 8280"/>
                <a:gd name="T45" fmla="*/ 2147483646 h 2283"/>
                <a:gd name="T46" fmla="*/ 2147483646 w 8280"/>
                <a:gd name="T47" fmla="*/ 2147483646 h 2283"/>
                <a:gd name="T48" fmla="*/ 2147483646 w 8280"/>
                <a:gd name="T49" fmla="*/ 2147483646 h 2283"/>
                <a:gd name="T50" fmla="*/ 2147483646 w 8280"/>
                <a:gd name="T51" fmla="*/ 2147483646 h 2283"/>
                <a:gd name="T52" fmla="*/ 2147483646 w 8280"/>
                <a:gd name="T53" fmla="*/ 2147483646 h 2283"/>
                <a:gd name="T54" fmla="*/ 2147483646 w 8280"/>
                <a:gd name="T55" fmla="*/ 2147483646 h 2283"/>
                <a:gd name="T56" fmla="*/ 2147483646 w 8280"/>
                <a:gd name="T57" fmla="*/ 2147483646 h 2283"/>
                <a:gd name="T58" fmla="*/ 2147483646 w 8280"/>
                <a:gd name="T59" fmla="*/ 2147483646 h 2283"/>
                <a:gd name="T60" fmla="*/ 2147483646 w 8280"/>
                <a:gd name="T61" fmla="*/ 2147483646 h 2283"/>
                <a:gd name="T62" fmla="*/ 2147483646 w 8280"/>
                <a:gd name="T63" fmla="*/ 2147483646 h 2283"/>
                <a:gd name="T64" fmla="*/ 2147483646 w 8280"/>
                <a:gd name="T65" fmla="*/ 2147483646 h 228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280"/>
                <a:gd name="T100" fmla="*/ 0 h 2283"/>
                <a:gd name="T101" fmla="*/ 8280 w 8280"/>
                <a:gd name="T102" fmla="*/ 2283 h 228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280" h="2283">
                  <a:moveTo>
                    <a:pt x="8280" y="2034"/>
                  </a:moveTo>
                  <a:lnTo>
                    <a:pt x="8251" y="1980"/>
                  </a:lnTo>
                  <a:lnTo>
                    <a:pt x="8234" y="1890"/>
                  </a:lnTo>
                  <a:lnTo>
                    <a:pt x="8222" y="1771"/>
                  </a:lnTo>
                  <a:lnTo>
                    <a:pt x="8188" y="1626"/>
                  </a:lnTo>
                  <a:lnTo>
                    <a:pt x="8130" y="1462"/>
                  </a:lnTo>
                  <a:lnTo>
                    <a:pt x="8043" y="1286"/>
                  </a:lnTo>
                  <a:lnTo>
                    <a:pt x="7922" y="1102"/>
                  </a:lnTo>
                  <a:lnTo>
                    <a:pt x="7755" y="916"/>
                  </a:lnTo>
                  <a:lnTo>
                    <a:pt x="7529" y="732"/>
                  </a:lnTo>
                  <a:lnTo>
                    <a:pt x="7246" y="559"/>
                  </a:lnTo>
                  <a:lnTo>
                    <a:pt x="6883" y="396"/>
                  </a:lnTo>
                  <a:lnTo>
                    <a:pt x="6444" y="256"/>
                  </a:lnTo>
                  <a:lnTo>
                    <a:pt x="5924" y="140"/>
                  </a:lnTo>
                  <a:lnTo>
                    <a:pt x="5289" y="55"/>
                  </a:lnTo>
                  <a:lnTo>
                    <a:pt x="4550" y="8"/>
                  </a:lnTo>
                  <a:lnTo>
                    <a:pt x="3707" y="0"/>
                  </a:lnTo>
                  <a:lnTo>
                    <a:pt x="3343" y="13"/>
                  </a:lnTo>
                  <a:lnTo>
                    <a:pt x="2962" y="42"/>
                  </a:lnTo>
                  <a:lnTo>
                    <a:pt x="2581" y="88"/>
                  </a:lnTo>
                  <a:lnTo>
                    <a:pt x="2194" y="147"/>
                  </a:lnTo>
                  <a:lnTo>
                    <a:pt x="1830" y="224"/>
                  </a:lnTo>
                  <a:lnTo>
                    <a:pt x="1472" y="319"/>
                  </a:lnTo>
                  <a:lnTo>
                    <a:pt x="1143" y="430"/>
                  </a:lnTo>
                  <a:lnTo>
                    <a:pt x="843" y="562"/>
                  </a:lnTo>
                  <a:lnTo>
                    <a:pt x="577" y="710"/>
                  </a:lnTo>
                  <a:lnTo>
                    <a:pt x="352" y="882"/>
                  </a:lnTo>
                  <a:lnTo>
                    <a:pt x="179" y="1071"/>
                  </a:lnTo>
                  <a:lnTo>
                    <a:pt x="58" y="1281"/>
                  </a:lnTo>
                  <a:lnTo>
                    <a:pt x="0" y="1512"/>
                  </a:lnTo>
                  <a:lnTo>
                    <a:pt x="17" y="1765"/>
                  </a:lnTo>
                  <a:lnTo>
                    <a:pt x="104" y="2041"/>
                  </a:lnTo>
                  <a:lnTo>
                    <a:pt x="287" y="2283"/>
                  </a:lnTo>
                  <a:lnTo>
                    <a:pt x="1141" y="2267"/>
                  </a:lnTo>
                  <a:lnTo>
                    <a:pt x="987" y="2040"/>
                  </a:lnTo>
                  <a:lnTo>
                    <a:pt x="895" y="1789"/>
                  </a:lnTo>
                  <a:lnTo>
                    <a:pt x="872" y="1561"/>
                  </a:lnTo>
                  <a:lnTo>
                    <a:pt x="912" y="1349"/>
                  </a:lnTo>
                  <a:lnTo>
                    <a:pt x="993" y="1158"/>
                  </a:lnTo>
                  <a:lnTo>
                    <a:pt x="1137" y="986"/>
                  </a:lnTo>
                  <a:lnTo>
                    <a:pt x="1316" y="831"/>
                  </a:lnTo>
                  <a:lnTo>
                    <a:pt x="1530" y="692"/>
                  </a:lnTo>
                  <a:lnTo>
                    <a:pt x="1773" y="573"/>
                  </a:lnTo>
                  <a:lnTo>
                    <a:pt x="2050" y="470"/>
                  </a:lnTo>
                  <a:lnTo>
                    <a:pt x="2338" y="380"/>
                  </a:lnTo>
                  <a:lnTo>
                    <a:pt x="2645" y="310"/>
                  </a:lnTo>
                  <a:lnTo>
                    <a:pt x="2951" y="252"/>
                  </a:lnTo>
                  <a:lnTo>
                    <a:pt x="3268" y="210"/>
                  </a:lnTo>
                  <a:lnTo>
                    <a:pt x="3580" y="181"/>
                  </a:lnTo>
                  <a:lnTo>
                    <a:pt x="3880" y="169"/>
                  </a:lnTo>
                  <a:lnTo>
                    <a:pt x="4562" y="172"/>
                  </a:lnTo>
                  <a:lnTo>
                    <a:pt x="5156" y="215"/>
                  </a:lnTo>
                  <a:lnTo>
                    <a:pt x="5670" y="291"/>
                  </a:lnTo>
                  <a:lnTo>
                    <a:pt x="6103" y="395"/>
                  </a:lnTo>
                  <a:lnTo>
                    <a:pt x="6467" y="523"/>
                  </a:lnTo>
                  <a:lnTo>
                    <a:pt x="6767" y="669"/>
                  </a:lnTo>
                  <a:lnTo>
                    <a:pt x="7010" y="828"/>
                  </a:lnTo>
                  <a:lnTo>
                    <a:pt x="7200" y="995"/>
                  </a:lnTo>
                  <a:lnTo>
                    <a:pt x="7350" y="1165"/>
                  </a:lnTo>
                  <a:lnTo>
                    <a:pt x="7454" y="1335"/>
                  </a:lnTo>
                  <a:lnTo>
                    <a:pt x="7529" y="1498"/>
                  </a:lnTo>
                  <a:lnTo>
                    <a:pt x="7587" y="1648"/>
                  </a:lnTo>
                  <a:lnTo>
                    <a:pt x="7622" y="1781"/>
                  </a:lnTo>
                  <a:lnTo>
                    <a:pt x="7645" y="1893"/>
                  </a:lnTo>
                  <a:lnTo>
                    <a:pt x="7662" y="1978"/>
                  </a:lnTo>
                  <a:lnTo>
                    <a:pt x="7679" y="2032"/>
                  </a:lnTo>
                  <a:lnTo>
                    <a:pt x="8280" y="2034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86" name="Freeform 9">
              <a:extLst>
                <a:ext uri="{FF2B5EF4-FFF2-40B4-BE49-F238E27FC236}">
                  <a16:creationId xmlns:a16="http://schemas.microsoft.com/office/drawing/2014/main" id="{1594A066-7F97-49D3-9E41-B593BBF8CB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3588" y="1319195"/>
              <a:ext cx="7404284" cy="4068668"/>
            </a:xfrm>
            <a:custGeom>
              <a:avLst/>
              <a:gdLst>
                <a:gd name="T0" fmla="*/ 2147483646 w 7067"/>
                <a:gd name="T1" fmla="*/ 2147483646 h 2131"/>
                <a:gd name="T2" fmla="*/ 2147483646 w 7067"/>
                <a:gd name="T3" fmla="*/ 2147483646 h 2131"/>
                <a:gd name="T4" fmla="*/ 2147483646 w 7067"/>
                <a:gd name="T5" fmla="*/ 2147483646 h 2131"/>
                <a:gd name="T6" fmla="*/ 2147483646 w 7067"/>
                <a:gd name="T7" fmla="*/ 2147483646 h 2131"/>
                <a:gd name="T8" fmla="*/ 2147483646 w 7067"/>
                <a:gd name="T9" fmla="*/ 2147483646 h 2131"/>
                <a:gd name="T10" fmla="*/ 2147483646 w 7067"/>
                <a:gd name="T11" fmla="*/ 2147483646 h 2131"/>
                <a:gd name="T12" fmla="*/ 2147483646 w 7067"/>
                <a:gd name="T13" fmla="*/ 2147483646 h 2131"/>
                <a:gd name="T14" fmla="*/ 2147483646 w 7067"/>
                <a:gd name="T15" fmla="*/ 2147483646 h 2131"/>
                <a:gd name="T16" fmla="*/ 2147483646 w 7067"/>
                <a:gd name="T17" fmla="*/ 2147483646 h 2131"/>
                <a:gd name="T18" fmla="*/ 2147483646 w 7067"/>
                <a:gd name="T19" fmla="*/ 2147483646 h 2131"/>
                <a:gd name="T20" fmla="*/ 2147483646 w 7067"/>
                <a:gd name="T21" fmla="*/ 2147483646 h 2131"/>
                <a:gd name="T22" fmla="*/ 2147483646 w 7067"/>
                <a:gd name="T23" fmla="*/ 2147483646 h 2131"/>
                <a:gd name="T24" fmla="*/ 2147483646 w 7067"/>
                <a:gd name="T25" fmla="*/ 2147483646 h 2131"/>
                <a:gd name="T26" fmla="*/ 2147483646 w 7067"/>
                <a:gd name="T27" fmla="*/ 2147483646 h 2131"/>
                <a:gd name="T28" fmla="*/ 0 w 7067"/>
                <a:gd name="T29" fmla="*/ 2147483646 h 2131"/>
                <a:gd name="T30" fmla="*/ 2147483646 w 7067"/>
                <a:gd name="T31" fmla="*/ 2147483646 h 2131"/>
                <a:gd name="T32" fmla="*/ 2147483646 w 7067"/>
                <a:gd name="T33" fmla="*/ 2147483646 h 2131"/>
                <a:gd name="T34" fmla="*/ 2147483646 w 7067"/>
                <a:gd name="T35" fmla="*/ 2147483646 h 2131"/>
                <a:gd name="T36" fmla="*/ 2147483646 w 7067"/>
                <a:gd name="T37" fmla="*/ 2147483646 h 2131"/>
                <a:gd name="T38" fmla="*/ 2147483646 w 7067"/>
                <a:gd name="T39" fmla="*/ 2147483646 h 2131"/>
                <a:gd name="T40" fmla="*/ 2147483646 w 7067"/>
                <a:gd name="T41" fmla="*/ 2147483646 h 2131"/>
                <a:gd name="T42" fmla="*/ 2147483646 w 7067"/>
                <a:gd name="T43" fmla="*/ 2147483646 h 2131"/>
                <a:gd name="T44" fmla="*/ 2147483646 w 7067"/>
                <a:gd name="T45" fmla="*/ 2147483646 h 2131"/>
                <a:gd name="T46" fmla="*/ 2147483646 w 7067"/>
                <a:gd name="T47" fmla="*/ 2147483646 h 2131"/>
                <a:gd name="T48" fmla="*/ 2147483646 w 7067"/>
                <a:gd name="T49" fmla="*/ 2147483646 h 2131"/>
                <a:gd name="T50" fmla="*/ 2147483646 w 7067"/>
                <a:gd name="T51" fmla="*/ 2147483646 h 2131"/>
                <a:gd name="T52" fmla="*/ 2147483646 w 7067"/>
                <a:gd name="T53" fmla="*/ 2147483646 h 2131"/>
                <a:gd name="T54" fmla="*/ 2147483646 w 7067"/>
                <a:gd name="T55" fmla="*/ 2147483646 h 2131"/>
                <a:gd name="T56" fmla="*/ 2147483646 w 7067"/>
                <a:gd name="T57" fmla="*/ 2147483646 h 2131"/>
                <a:gd name="T58" fmla="*/ 2147483646 w 7067"/>
                <a:gd name="T59" fmla="*/ 2147483646 h 2131"/>
                <a:gd name="T60" fmla="*/ 2147483646 w 7067"/>
                <a:gd name="T61" fmla="*/ 2147483646 h 2131"/>
                <a:gd name="T62" fmla="*/ 2147483646 w 7067"/>
                <a:gd name="T63" fmla="*/ 2147483646 h 2131"/>
                <a:gd name="T64" fmla="*/ 2147483646 w 7067"/>
                <a:gd name="T65" fmla="*/ 2147483646 h 213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067"/>
                <a:gd name="T100" fmla="*/ 0 h 2131"/>
                <a:gd name="T101" fmla="*/ 7067 w 7067"/>
                <a:gd name="T102" fmla="*/ 2131 h 213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067" h="2131">
                  <a:moveTo>
                    <a:pt x="7067" y="1889"/>
                  </a:moveTo>
                  <a:lnTo>
                    <a:pt x="7002" y="1802"/>
                  </a:lnTo>
                  <a:lnTo>
                    <a:pt x="6984" y="1717"/>
                  </a:lnTo>
                  <a:lnTo>
                    <a:pt x="6960" y="1606"/>
                  </a:lnTo>
                  <a:lnTo>
                    <a:pt x="6925" y="1472"/>
                  </a:lnTo>
                  <a:lnTo>
                    <a:pt x="6865" y="1324"/>
                  </a:lnTo>
                  <a:lnTo>
                    <a:pt x="6788" y="1161"/>
                  </a:lnTo>
                  <a:lnTo>
                    <a:pt x="6681" y="992"/>
                  </a:lnTo>
                  <a:lnTo>
                    <a:pt x="6526" y="823"/>
                  </a:lnTo>
                  <a:lnTo>
                    <a:pt x="6329" y="656"/>
                  </a:lnTo>
                  <a:lnTo>
                    <a:pt x="6079" y="498"/>
                  </a:lnTo>
                  <a:lnTo>
                    <a:pt x="5770" y="352"/>
                  </a:lnTo>
                  <a:lnTo>
                    <a:pt x="5395" y="226"/>
                  </a:lnTo>
                  <a:lnTo>
                    <a:pt x="4948" y="122"/>
                  </a:lnTo>
                  <a:lnTo>
                    <a:pt x="4418" y="46"/>
                  </a:lnTo>
                  <a:lnTo>
                    <a:pt x="3805" y="4"/>
                  </a:lnTo>
                  <a:lnTo>
                    <a:pt x="3102" y="0"/>
                  </a:lnTo>
                  <a:lnTo>
                    <a:pt x="2793" y="13"/>
                  </a:lnTo>
                  <a:lnTo>
                    <a:pt x="2471" y="41"/>
                  </a:lnTo>
                  <a:lnTo>
                    <a:pt x="2144" y="83"/>
                  </a:lnTo>
                  <a:lnTo>
                    <a:pt x="1828" y="141"/>
                  </a:lnTo>
                  <a:lnTo>
                    <a:pt x="1512" y="210"/>
                  </a:lnTo>
                  <a:lnTo>
                    <a:pt x="1215" y="300"/>
                  </a:lnTo>
                  <a:lnTo>
                    <a:pt x="929" y="402"/>
                  </a:lnTo>
                  <a:lnTo>
                    <a:pt x="679" y="522"/>
                  </a:lnTo>
                  <a:lnTo>
                    <a:pt x="458" y="660"/>
                  </a:lnTo>
                  <a:lnTo>
                    <a:pt x="274" y="814"/>
                  </a:lnTo>
                  <a:lnTo>
                    <a:pt x="125" y="985"/>
                  </a:lnTo>
                  <a:lnTo>
                    <a:pt x="42" y="1175"/>
                  </a:lnTo>
                  <a:lnTo>
                    <a:pt x="0" y="1386"/>
                  </a:lnTo>
                  <a:lnTo>
                    <a:pt x="24" y="1613"/>
                  </a:lnTo>
                  <a:lnTo>
                    <a:pt x="119" y="1863"/>
                  </a:lnTo>
                  <a:lnTo>
                    <a:pt x="280" y="2131"/>
                  </a:lnTo>
                  <a:lnTo>
                    <a:pt x="1185" y="2099"/>
                  </a:lnTo>
                  <a:lnTo>
                    <a:pt x="1030" y="1861"/>
                  </a:lnTo>
                  <a:lnTo>
                    <a:pt x="941" y="1639"/>
                  </a:lnTo>
                  <a:lnTo>
                    <a:pt x="905" y="1434"/>
                  </a:lnTo>
                  <a:lnTo>
                    <a:pt x="923" y="1246"/>
                  </a:lnTo>
                  <a:lnTo>
                    <a:pt x="982" y="1074"/>
                  </a:lnTo>
                  <a:lnTo>
                    <a:pt x="1084" y="919"/>
                  </a:lnTo>
                  <a:lnTo>
                    <a:pt x="1221" y="780"/>
                  </a:lnTo>
                  <a:lnTo>
                    <a:pt x="1393" y="655"/>
                  </a:lnTo>
                  <a:lnTo>
                    <a:pt x="1590" y="545"/>
                  </a:lnTo>
                  <a:lnTo>
                    <a:pt x="1804" y="448"/>
                  </a:lnTo>
                  <a:lnTo>
                    <a:pt x="2042" y="369"/>
                  </a:lnTo>
                  <a:lnTo>
                    <a:pt x="2280" y="304"/>
                  </a:lnTo>
                  <a:lnTo>
                    <a:pt x="2536" y="250"/>
                  </a:lnTo>
                  <a:lnTo>
                    <a:pt x="2793" y="210"/>
                  </a:lnTo>
                  <a:lnTo>
                    <a:pt x="3043" y="183"/>
                  </a:lnTo>
                  <a:lnTo>
                    <a:pt x="3293" y="170"/>
                  </a:lnTo>
                  <a:lnTo>
                    <a:pt x="3823" y="172"/>
                  </a:lnTo>
                  <a:lnTo>
                    <a:pt x="4293" y="208"/>
                  </a:lnTo>
                  <a:lnTo>
                    <a:pt x="4692" y="273"/>
                  </a:lnTo>
                  <a:lnTo>
                    <a:pt x="5037" y="364"/>
                  </a:lnTo>
                  <a:lnTo>
                    <a:pt x="5335" y="479"/>
                  </a:lnTo>
                  <a:lnTo>
                    <a:pt x="5573" y="607"/>
                  </a:lnTo>
                  <a:lnTo>
                    <a:pt x="5782" y="751"/>
                  </a:lnTo>
                  <a:lnTo>
                    <a:pt x="5942" y="900"/>
                  </a:lnTo>
                  <a:lnTo>
                    <a:pt x="6073" y="1055"/>
                  </a:lnTo>
                  <a:lnTo>
                    <a:pt x="6175" y="1207"/>
                  </a:lnTo>
                  <a:lnTo>
                    <a:pt x="6252" y="1354"/>
                  </a:lnTo>
                  <a:lnTo>
                    <a:pt x="6300" y="1492"/>
                  </a:lnTo>
                  <a:lnTo>
                    <a:pt x="6347" y="1615"/>
                  </a:lnTo>
                  <a:lnTo>
                    <a:pt x="6371" y="1718"/>
                  </a:lnTo>
                  <a:lnTo>
                    <a:pt x="6389" y="1800"/>
                  </a:lnTo>
                  <a:lnTo>
                    <a:pt x="6403" y="1889"/>
                  </a:lnTo>
                  <a:lnTo>
                    <a:pt x="7067" y="1889"/>
                  </a:lnTo>
                  <a:close/>
                </a:path>
              </a:pathLst>
            </a:custGeom>
            <a:solidFill>
              <a:srgbClr val="3FFF3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87" name="Freeform 10">
              <a:extLst>
                <a:ext uri="{FF2B5EF4-FFF2-40B4-BE49-F238E27FC236}">
                  <a16:creationId xmlns:a16="http://schemas.microsoft.com/office/drawing/2014/main" id="{5D496943-5222-4A5E-BAB3-DA5B30311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7343" y="1531916"/>
              <a:ext cx="6016774" cy="3855948"/>
            </a:xfrm>
            <a:custGeom>
              <a:avLst/>
              <a:gdLst>
                <a:gd name="T0" fmla="*/ 2147483646 w 924"/>
                <a:gd name="T1" fmla="*/ 2147483646 h 1505"/>
                <a:gd name="T2" fmla="*/ 0 w 924"/>
                <a:gd name="T3" fmla="*/ 2147483646 h 1505"/>
                <a:gd name="T4" fmla="*/ 2147483646 w 924"/>
                <a:gd name="T5" fmla="*/ 2147483646 h 1505"/>
                <a:gd name="T6" fmla="*/ 2147483646 w 924"/>
                <a:gd name="T7" fmla="*/ 2147483646 h 1505"/>
                <a:gd name="T8" fmla="*/ 2147483646 w 924"/>
                <a:gd name="T9" fmla="*/ 2147483646 h 1505"/>
                <a:gd name="T10" fmla="*/ 2147483646 w 924"/>
                <a:gd name="T11" fmla="*/ 2147483646 h 1505"/>
                <a:gd name="T12" fmla="*/ 2147483646 w 924"/>
                <a:gd name="T13" fmla="*/ 2147483646 h 1505"/>
                <a:gd name="T14" fmla="*/ 2147483646 w 924"/>
                <a:gd name="T15" fmla="*/ 2147483646 h 1505"/>
                <a:gd name="T16" fmla="*/ 2147483646 w 924"/>
                <a:gd name="T17" fmla="*/ 2147483646 h 1505"/>
                <a:gd name="T18" fmla="*/ 2147483646 w 924"/>
                <a:gd name="T19" fmla="*/ 2147483646 h 1505"/>
                <a:gd name="T20" fmla="*/ 2147483646 w 924"/>
                <a:gd name="T21" fmla="*/ 2147483646 h 1505"/>
                <a:gd name="T22" fmla="*/ 2147483646 w 924"/>
                <a:gd name="T23" fmla="*/ 2147483646 h 1505"/>
                <a:gd name="T24" fmla="*/ 2147483646 w 924"/>
                <a:gd name="T25" fmla="*/ 2147483646 h 1505"/>
                <a:gd name="T26" fmla="*/ 2147483646 w 924"/>
                <a:gd name="T27" fmla="*/ 2147483646 h 1505"/>
                <a:gd name="T28" fmla="*/ 2147483646 w 924"/>
                <a:gd name="T29" fmla="*/ 2147483646 h 1505"/>
                <a:gd name="T30" fmla="*/ 2147483646 w 924"/>
                <a:gd name="T31" fmla="*/ 2147483646 h 1505"/>
                <a:gd name="T32" fmla="*/ 2147483646 w 924"/>
                <a:gd name="T33" fmla="*/ 2147483646 h 1505"/>
                <a:gd name="T34" fmla="*/ 2147483646 w 924"/>
                <a:gd name="T35" fmla="*/ 2147483646 h 1505"/>
                <a:gd name="T36" fmla="*/ 2147483646 w 924"/>
                <a:gd name="T37" fmla="*/ 2147483646 h 1505"/>
                <a:gd name="T38" fmla="*/ 2147483646 w 924"/>
                <a:gd name="T39" fmla="*/ 2147483646 h 1505"/>
                <a:gd name="T40" fmla="*/ 2147483646 w 924"/>
                <a:gd name="T41" fmla="*/ 2147483646 h 1505"/>
                <a:gd name="T42" fmla="*/ 2147483646 w 924"/>
                <a:gd name="T43" fmla="*/ 2147483646 h 1505"/>
                <a:gd name="T44" fmla="*/ 2147483646 w 924"/>
                <a:gd name="T45" fmla="*/ 2147483646 h 1505"/>
                <a:gd name="T46" fmla="*/ 2147483646 w 924"/>
                <a:gd name="T47" fmla="*/ 2147483646 h 1505"/>
                <a:gd name="T48" fmla="*/ 2147483646 w 924"/>
                <a:gd name="T49" fmla="*/ 2147483646 h 1505"/>
                <a:gd name="T50" fmla="*/ 2147483646 w 924"/>
                <a:gd name="T51" fmla="*/ 2147483646 h 1505"/>
                <a:gd name="T52" fmla="*/ 2147483646 w 924"/>
                <a:gd name="T53" fmla="*/ 2147483646 h 1505"/>
                <a:gd name="T54" fmla="*/ 2147483646 w 924"/>
                <a:gd name="T55" fmla="*/ 2147483646 h 1505"/>
                <a:gd name="T56" fmla="*/ 2147483646 w 924"/>
                <a:gd name="T57" fmla="*/ 2147483646 h 1505"/>
                <a:gd name="T58" fmla="*/ 2147483646 w 924"/>
                <a:gd name="T59" fmla="*/ 2147483646 h 1505"/>
                <a:gd name="T60" fmla="*/ 2147483646 w 924"/>
                <a:gd name="T61" fmla="*/ 2147483646 h 1505"/>
                <a:gd name="T62" fmla="*/ 2147483646 w 924"/>
                <a:gd name="T63" fmla="*/ 2147483646 h 1505"/>
                <a:gd name="T64" fmla="*/ 2147483646 w 924"/>
                <a:gd name="T65" fmla="*/ 2147483646 h 150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24"/>
                <a:gd name="T100" fmla="*/ 0 h 1505"/>
                <a:gd name="T101" fmla="*/ 924 w 924"/>
                <a:gd name="T102" fmla="*/ 1505 h 150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24" h="1505">
                  <a:moveTo>
                    <a:pt x="47" y="1505"/>
                  </a:moveTo>
                  <a:lnTo>
                    <a:pt x="21" y="1319"/>
                  </a:lnTo>
                  <a:lnTo>
                    <a:pt x="6" y="1146"/>
                  </a:lnTo>
                  <a:lnTo>
                    <a:pt x="0" y="986"/>
                  </a:lnTo>
                  <a:lnTo>
                    <a:pt x="3" y="839"/>
                  </a:lnTo>
                  <a:lnTo>
                    <a:pt x="13" y="705"/>
                  </a:lnTo>
                  <a:lnTo>
                    <a:pt x="30" y="584"/>
                  </a:lnTo>
                  <a:lnTo>
                    <a:pt x="53" y="476"/>
                  </a:lnTo>
                  <a:lnTo>
                    <a:pt x="82" y="378"/>
                  </a:lnTo>
                  <a:lnTo>
                    <a:pt x="115" y="292"/>
                  </a:lnTo>
                  <a:lnTo>
                    <a:pt x="151" y="217"/>
                  </a:lnTo>
                  <a:lnTo>
                    <a:pt x="191" y="155"/>
                  </a:lnTo>
                  <a:lnTo>
                    <a:pt x="231" y="104"/>
                  </a:lnTo>
                  <a:lnTo>
                    <a:pt x="274" y="62"/>
                  </a:lnTo>
                  <a:lnTo>
                    <a:pt x="317" y="31"/>
                  </a:lnTo>
                  <a:lnTo>
                    <a:pt x="359" y="10"/>
                  </a:lnTo>
                  <a:lnTo>
                    <a:pt x="401" y="0"/>
                  </a:lnTo>
                  <a:lnTo>
                    <a:pt x="490" y="1"/>
                  </a:lnTo>
                  <a:lnTo>
                    <a:pt x="569" y="29"/>
                  </a:lnTo>
                  <a:lnTo>
                    <a:pt x="636" y="80"/>
                  </a:lnTo>
                  <a:lnTo>
                    <a:pt x="694" y="151"/>
                  </a:lnTo>
                  <a:lnTo>
                    <a:pt x="744" y="241"/>
                  </a:lnTo>
                  <a:lnTo>
                    <a:pt x="784" y="341"/>
                  </a:lnTo>
                  <a:lnTo>
                    <a:pt x="819" y="453"/>
                  </a:lnTo>
                  <a:lnTo>
                    <a:pt x="846" y="569"/>
                  </a:lnTo>
                  <a:lnTo>
                    <a:pt x="868" y="690"/>
                  </a:lnTo>
                  <a:lnTo>
                    <a:pt x="885" y="809"/>
                  </a:lnTo>
                  <a:lnTo>
                    <a:pt x="898" y="924"/>
                  </a:lnTo>
                  <a:lnTo>
                    <a:pt x="906" y="1031"/>
                  </a:lnTo>
                  <a:lnTo>
                    <a:pt x="914" y="1127"/>
                  </a:lnTo>
                  <a:lnTo>
                    <a:pt x="918" y="1208"/>
                  </a:lnTo>
                  <a:lnTo>
                    <a:pt x="921" y="1272"/>
                  </a:lnTo>
                  <a:lnTo>
                    <a:pt x="924" y="1313"/>
                  </a:lnTo>
                  <a:lnTo>
                    <a:pt x="822" y="1312"/>
                  </a:lnTo>
                  <a:lnTo>
                    <a:pt x="819" y="1272"/>
                  </a:lnTo>
                  <a:lnTo>
                    <a:pt x="816" y="1211"/>
                  </a:lnTo>
                  <a:lnTo>
                    <a:pt x="810" y="1136"/>
                  </a:lnTo>
                  <a:lnTo>
                    <a:pt x="804" y="1048"/>
                  </a:lnTo>
                  <a:lnTo>
                    <a:pt x="794" y="950"/>
                  </a:lnTo>
                  <a:lnTo>
                    <a:pt x="783" y="846"/>
                  </a:lnTo>
                  <a:lnTo>
                    <a:pt x="769" y="739"/>
                  </a:lnTo>
                  <a:lnTo>
                    <a:pt x="750" y="631"/>
                  </a:lnTo>
                  <a:lnTo>
                    <a:pt x="728" y="527"/>
                  </a:lnTo>
                  <a:lnTo>
                    <a:pt x="702" y="428"/>
                  </a:lnTo>
                  <a:lnTo>
                    <a:pt x="671" y="339"/>
                  </a:lnTo>
                  <a:lnTo>
                    <a:pt x="635" y="261"/>
                  </a:lnTo>
                  <a:lnTo>
                    <a:pt x="593" y="197"/>
                  </a:lnTo>
                  <a:lnTo>
                    <a:pt x="546" y="153"/>
                  </a:lnTo>
                  <a:lnTo>
                    <a:pt x="493" y="129"/>
                  </a:lnTo>
                  <a:lnTo>
                    <a:pt x="432" y="131"/>
                  </a:lnTo>
                  <a:lnTo>
                    <a:pt x="402" y="142"/>
                  </a:lnTo>
                  <a:lnTo>
                    <a:pt x="372" y="163"/>
                  </a:lnTo>
                  <a:lnTo>
                    <a:pt x="340" y="191"/>
                  </a:lnTo>
                  <a:lnTo>
                    <a:pt x="309" y="230"/>
                  </a:lnTo>
                  <a:lnTo>
                    <a:pt x="279" y="278"/>
                  </a:lnTo>
                  <a:lnTo>
                    <a:pt x="250" y="336"/>
                  </a:lnTo>
                  <a:lnTo>
                    <a:pt x="224" y="403"/>
                  </a:lnTo>
                  <a:lnTo>
                    <a:pt x="201" y="481"/>
                  </a:lnTo>
                  <a:lnTo>
                    <a:pt x="181" y="568"/>
                  </a:lnTo>
                  <a:lnTo>
                    <a:pt x="165" y="666"/>
                  </a:lnTo>
                  <a:lnTo>
                    <a:pt x="155" y="776"/>
                  </a:lnTo>
                  <a:lnTo>
                    <a:pt x="149" y="894"/>
                  </a:lnTo>
                  <a:lnTo>
                    <a:pt x="151" y="1024"/>
                  </a:lnTo>
                  <a:lnTo>
                    <a:pt x="159" y="1165"/>
                  </a:lnTo>
                  <a:lnTo>
                    <a:pt x="175" y="1318"/>
                  </a:lnTo>
                  <a:lnTo>
                    <a:pt x="200" y="1481"/>
                  </a:lnTo>
                  <a:lnTo>
                    <a:pt x="47" y="150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88" name="Freeform 11">
              <a:extLst>
                <a:ext uri="{FF2B5EF4-FFF2-40B4-BE49-F238E27FC236}">
                  <a16:creationId xmlns:a16="http://schemas.microsoft.com/office/drawing/2014/main" id="{D212BA9B-1687-4ABD-A787-DE4DA1B6AF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5916" y="4721129"/>
              <a:ext cx="3240167" cy="1719223"/>
            </a:xfrm>
            <a:custGeom>
              <a:avLst/>
              <a:gdLst>
                <a:gd name="T0" fmla="*/ 2147483646 w 1935"/>
                <a:gd name="T1" fmla="*/ 2147483646 h 714"/>
                <a:gd name="T2" fmla="*/ 2147483646 w 1935"/>
                <a:gd name="T3" fmla="*/ 2147483646 h 714"/>
                <a:gd name="T4" fmla="*/ 2147483646 w 1935"/>
                <a:gd name="T5" fmla="*/ 2147483646 h 714"/>
                <a:gd name="T6" fmla="*/ 2147483646 w 1935"/>
                <a:gd name="T7" fmla="*/ 2147483646 h 714"/>
                <a:gd name="T8" fmla="*/ 2147483646 w 1935"/>
                <a:gd name="T9" fmla="*/ 2147483646 h 714"/>
                <a:gd name="T10" fmla="*/ 2147483646 w 1935"/>
                <a:gd name="T11" fmla="*/ 2147483646 h 714"/>
                <a:gd name="T12" fmla="*/ 2147483646 w 1935"/>
                <a:gd name="T13" fmla="*/ 2147483646 h 714"/>
                <a:gd name="T14" fmla="*/ 2147483646 w 1935"/>
                <a:gd name="T15" fmla="*/ 2147483646 h 714"/>
                <a:gd name="T16" fmla="*/ 2147483646 w 1935"/>
                <a:gd name="T17" fmla="*/ 2147483646 h 714"/>
                <a:gd name="T18" fmla="*/ 2147483646 w 1935"/>
                <a:gd name="T19" fmla="*/ 2147483646 h 714"/>
                <a:gd name="T20" fmla="*/ 2147483646 w 1935"/>
                <a:gd name="T21" fmla="*/ 2147483646 h 714"/>
                <a:gd name="T22" fmla="*/ 2147483646 w 1935"/>
                <a:gd name="T23" fmla="*/ 2147483646 h 714"/>
                <a:gd name="T24" fmla="*/ 2147483646 w 1935"/>
                <a:gd name="T25" fmla="*/ 2147483646 h 714"/>
                <a:gd name="T26" fmla="*/ 2147483646 w 1935"/>
                <a:gd name="T27" fmla="*/ 2147483646 h 714"/>
                <a:gd name="T28" fmla="*/ 2147483646 w 1935"/>
                <a:gd name="T29" fmla="*/ 2147483646 h 714"/>
                <a:gd name="T30" fmla="*/ 2147483646 w 1935"/>
                <a:gd name="T31" fmla="*/ 2147483646 h 714"/>
                <a:gd name="T32" fmla="*/ 2147483646 w 1935"/>
                <a:gd name="T33" fmla="*/ 2147483646 h 714"/>
                <a:gd name="T34" fmla="*/ 2147483646 w 1935"/>
                <a:gd name="T35" fmla="*/ 2147483646 h 714"/>
                <a:gd name="T36" fmla="*/ 2147483646 w 1935"/>
                <a:gd name="T37" fmla="*/ 2147483646 h 714"/>
                <a:gd name="T38" fmla="*/ 2147483646 w 1935"/>
                <a:gd name="T39" fmla="*/ 2147483646 h 714"/>
                <a:gd name="T40" fmla="*/ 2147483646 w 1935"/>
                <a:gd name="T41" fmla="*/ 2147483646 h 714"/>
                <a:gd name="T42" fmla="*/ 2147483646 w 1935"/>
                <a:gd name="T43" fmla="*/ 2147483646 h 714"/>
                <a:gd name="T44" fmla="*/ 2147483646 w 1935"/>
                <a:gd name="T45" fmla="*/ 2147483646 h 714"/>
                <a:gd name="T46" fmla="*/ 2147483646 w 1935"/>
                <a:gd name="T47" fmla="*/ 2147483646 h 714"/>
                <a:gd name="T48" fmla="*/ 2147483646 w 1935"/>
                <a:gd name="T49" fmla="*/ 2147483646 h 714"/>
                <a:gd name="T50" fmla="*/ 2147483646 w 1935"/>
                <a:gd name="T51" fmla="*/ 2147483646 h 714"/>
                <a:gd name="T52" fmla="*/ 2147483646 w 1935"/>
                <a:gd name="T53" fmla="*/ 2147483646 h 714"/>
                <a:gd name="T54" fmla="*/ 2147483646 w 1935"/>
                <a:gd name="T55" fmla="*/ 2147483646 h 714"/>
                <a:gd name="T56" fmla="*/ 2147483646 w 1935"/>
                <a:gd name="T57" fmla="*/ 2147483646 h 714"/>
                <a:gd name="T58" fmla="*/ 2147483646 w 1935"/>
                <a:gd name="T59" fmla="*/ 2147483646 h 714"/>
                <a:gd name="T60" fmla="*/ 2147483646 w 1935"/>
                <a:gd name="T61" fmla="*/ 2147483646 h 714"/>
                <a:gd name="T62" fmla="*/ 2147483646 w 1935"/>
                <a:gd name="T63" fmla="*/ 2147483646 h 714"/>
                <a:gd name="T64" fmla="*/ 2147483646 w 1935"/>
                <a:gd name="T65" fmla="*/ 2147483646 h 714"/>
                <a:gd name="T66" fmla="*/ 2147483646 w 1935"/>
                <a:gd name="T67" fmla="*/ 2147483646 h 714"/>
                <a:gd name="T68" fmla="*/ 2147483646 w 1935"/>
                <a:gd name="T69" fmla="*/ 2147483646 h 714"/>
                <a:gd name="T70" fmla="*/ 2147483646 w 1935"/>
                <a:gd name="T71" fmla="*/ 2147483646 h 714"/>
                <a:gd name="T72" fmla="*/ 2147483646 w 1935"/>
                <a:gd name="T73" fmla="*/ 2147483646 h 714"/>
                <a:gd name="T74" fmla="*/ 2147483646 w 1935"/>
                <a:gd name="T75" fmla="*/ 2147483646 h 714"/>
                <a:gd name="T76" fmla="*/ 2147483646 w 1935"/>
                <a:gd name="T77" fmla="*/ 2147483646 h 714"/>
                <a:gd name="T78" fmla="*/ 2147483646 w 1935"/>
                <a:gd name="T79" fmla="*/ 2147483646 h 714"/>
                <a:gd name="T80" fmla="*/ 2147483646 w 1935"/>
                <a:gd name="T81" fmla="*/ 2147483646 h 714"/>
                <a:gd name="T82" fmla="*/ 2147483646 w 1935"/>
                <a:gd name="T83" fmla="*/ 2147483646 h 714"/>
                <a:gd name="T84" fmla="*/ 2147483646 w 1935"/>
                <a:gd name="T85" fmla="*/ 2147483646 h 714"/>
                <a:gd name="T86" fmla="*/ 2147483646 w 1935"/>
                <a:gd name="T87" fmla="*/ 2147483646 h 714"/>
                <a:gd name="T88" fmla="*/ 2147483646 w 1935"/>
                <a:gd name="T89" fmla="*/ 2147483646 h 714"/>
                <a:gd name="T90" fmla="*/ 2147483646 w 1935"/>
                <a:gd name="T91" fmla="*/ 2147483646 h 714"/>
                <a:gd name="T92" fmla="*/ 2147483646 w 1935"/>
                <a:gd name="T93" fmla="*/ 2147483646 h 714"/>
                <a:gd name="T94" fmla="*/ 2147483646 w 1935"/>
                <a:gd name="T95" fmla="*/ 2147483646 h 714"/>
                <a:gd name="T96" fmla="*/ 2147483646 w 1935"/>
                <a:gd name="T97" fmla="*/ 2147483646 h 714"/>
                <a:gd name="T98" fmla="*/ 2147483646 w 1935"/>
                <a:gd name="T99" fmla="*/ 2147483646 h 714"/>
                <a:gd name="T100" fmla="*/ 2147483646 w 1935"/>
                <a:gd name="T101" fmla="*/ 2147483646 h 714"/>
                <a:gd name="T102" fmla="*/ 2147483646 w 1935"/>
                <a:gd name="T103" fmla="*/ 2147483646 h 714"/>
                <a:gd name="T104" fmla="*/ 2147483646 w 1935"/>
                <a:gd name="T105" fmla="*/ 2147483646 h 714"/>
                <a:gd name="T106" fmla="*/ 2147483646 w 1935"/>
                <a:gd name="T107" fmla="*/ 2147483646 h 714"/>
                <a:gd name="T108" fmla="*/ 2147483646 w 1935"/>
                <a:gd name="T109" fmla="*/ 2147483646 h 714"/>
                <a:gd name="T110" fmla="*/ 2147483646 w 1935"/>
                <a:gd name="T111" fmla="*/ 2147483646 h 714"/>
                <a:gd name="T112" fmla="*/ 2147483646 w 1935"/>
                <a:gd name="T113" fmla="*/ 2147483646 h 714"/>
                <a:gd name="T114" fmla="*/ 2147483646 w 1935"/>
                <a:gd name="T115" fmla="*/ 2147483646 h 71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935"/>
                <a:gd name="T175" fmla="*/ 0 h 714"/>
                <a:gd name="T176" fmla="*/ 1935 w 1935"/>
                <a:gd name="T177" fmla="*/ 714 h 71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935" h="714">
                  <a:moveTo>
                    <a:pt x="429" y="248"/>
                  </a:moveTo>
                  <a:lnTo>
                    <a:pt x="412" y="240"/>
                  </a:lnTo>
                  <a:lnTo>
                    <a:pt x="393" y="236"/>
                  </a:lnTo>
                  <a:lnTo>
                    <a:pt x="379" y="231"/>
                  </a:lnTo>
                  <a:lnTo>
                    <a:pt x="364" y="226"/>
                  </a:lnTo>
                  <a:lnTo>
                    <a:pt x="345" y="221"/>
                  </a:lnTo>
                  <a:lnTo>
                    <a:pt x="331" y="219"/>
                  </a:lnTo>
                  <a:lnTo>
                    <a:pt x="317" y="217"/>
                  </a:lnTo>
                  <a:lnTo>
                    <a:pt x="305" y="214"/>
                  </a:lnTo>
                  <a:lnTo>
                    <a:pt x="288" y="212"/>
                  </a:lnTo>
                  <a:lnTo>
                    <a:pt x="274" y="209"/>
                  </a:lnTo>
                  <a:lnTo>
                    <a:pt x="262" y="209"/>
                  </a:lnTo>
                  <a:lnTo>
                    <a:pt x="250" y="209"/>
                  </a:lnTo>
                  <a:lnTo>
                    <a:pt x="236" y="207"/>
                  </a:lnTo>
                  <a:lnTo>
                    <a:pt x="224" y="207"/>
                  </a:lnTo>
                  <a:lnTo>
                    <a:pt x="212" y="209"/>
                  </a:lnTo>
                  <a:lnTo>
                    <a:pt x="202" y="212"/>
                  </a:lnTo>
                  <a:lnTo>
                    <a:pt x="191" y="212"/>
                  </a:lnTo>
                  <a:lnTo>
                    <a:pt x="179" y="212"/>
                  </a:lnTo>
                  <a:lnTo>
                    <a:pt x="167" y="214"/>
                  </a:lnTo>
                  <a:lnTo>
                    <a:pt x="157" y="217"/>
                  </a:lnTo>
                  <a:lnTo>
                    <a:pt x="148" y="219"/>
                  </a:lnTo>
                  <a:lnTo>
                    <a:pt x="138" y="221"/>
                  </a:lnTo>
                  <a:lnTo>
                    <a:pt x="129" y="224"/>
                  </a:lnTo>
                  <a:lnTo>
                    <a:pt x="119" y="228"/>
                  </a:lnTo>
                  <a:lnTo>
                    <a:pt x="103" y="233"/>
                  </a:lnTo>
                  <a:lnTo>
                    <a:pt x="88" y="243"/>
                  </a:lnTo>
                  <a:lnTo>
                    <a:pt x="72" y="252"/>
                  </a:lnTo>
                  <a:lnTo>
                    <a:pt x="62" y="264"/>
                  </a:lnTo>
                  <a:lnTo>
                    <a:pt x="48" y="274"/>
                  </a:lnTo>
                  <a:lnTo>
                    <a:pt x="41" y="286"/>
                  </a:lnTo>
                  <a:lnTo>
                    <a:pt x="31" y="297"/>
                  </a:lnTo>
                  <a:lnTo>
                    <a:pt x="24" y="312"/>
                  </a:lnTo>
                  <a:lnTo>
                    <a:pt x="15" y="324"/>
                  </a:lnTo>
                  <a:lnTo>
                    <a:pt x="12" y="338"/>
                  </a:lnTo>
                  <a:lnTo>
                    <a:pt x="7" y="355"/>
                  </a:lnTo>
                  <a:lnTo>
                    <a:pt x="5" y="369"/>
                  </a:lnTo>
                  <a:lnTo>
                    <a:pt x="0" y="385"/>
                  </a:lnTo>
                  <a:lnTo>
                    <a:pt x="0" y="400"/>
                  </a:lnTo>
                  <a:lnTo>
                    <a:pt x="0" y="416"/>
                  </a:lnTo>
                  <a:lnTo>
                    <a:pt x="3" y="433"/>
                  </a:lnTo>
                  <a:lnTo>
                    <a:pt x="5" y="447"/>
                  </a:lnTo>
                  <a:lnTo>
                    <a:pt x="10" y="464"/>
                  </a:lnTo>
                  <a:lnTo>
                    <a:pt x="15" y="481"/>
                  </a:lnTo>
                  <a:lnTo>
                    <a:pt x="24" y="497"/>
                  </a:lnTo>
                  <a:lnTo>
                    <a:pt x="29" y="512"/>
                  </a:lnTo>
                  <a:lnTo>
                    <a:pt x="38" y="523"/>
                  </a:lnTo>
                  <a:lnTo>
                    <a:pt x="48" y="535"/>
                  </a:lnTo>
                  <a:lnTo>
                    <a:pt x="60" y="547"/>
                  </a:lnTo>
                  <a:lnTo>
                    <a:pt x="72" y="554"/>
                  </a:lnTo>
                  <a:lnTo>
                    <a:pt x="88" y="564"/>
                  </a:lnTo>
                  <a:lnTo>
                    <a:pt x="103" y="571"/>
                  </a:lnTo>
                  <a:lnTo>
                    <a:pt x="122" y="578"/>
                  </a:lnTo>
                  <a:lnTo>
                    <a:pt x="138" y="581"/>
                  </a:lnTo>
                  <a:lnTo>
                    <a:pt x="155" y="583"/>
                  </a:lnTo>
                  <a:lnTo>
                    <a:pt x="164" y="583"/>
                  </a:lnTo>
                  <a:lnTo>
                    <a:pt x="174" y="585"/>
                  </a:lnTo>
                  <a:lnTo>
                    <a:pt x="183" y="588"/>
                  </a:lnTo>
                  <a:lnTo>
                    <a:pt x="193" y="590"/>
                  </a:lnTo>
                  <a:lnTo>
                    <a:pt x="202" y="590"/>
                  </a:lnTo>
                  <a:lnTo>
                    <a:pt x="212" y="590"/>
                  </a:lnTo>
                  <a:lnTo>
                    <a:pt x="222" y="590"/>
                  </a:lnTo>
                  <a:lnTo>
                    <a:pt x="233" y="590"/>
                  </a:lnTo>
                  <a:lnTo>
                    <a:pt x="243" y="590"/>
                  </a:lnTo>
                  <a:lnTo>
                    <a:pt x="252" y="590"/>
                  </a:lnTo>
                  <a:lnTo>
                    <a:pt x="262" y="590"/>
                  </a:lnTo>
                  <a:lnTo>
                    <a:pt x="274" y="590"/>
                  </a:lnTo>
                  <a:lnTo>
                    <a:pt x="291" y="588"/>
                  </a:lnTo>
                  <a:lnTo>
                    <a:pt x="310" y="585"/>
                  </a:lnTo>
                  <a:lnTo>
                    <a:pt x="317" y="583"/>
                  </a:lnTo>
                  <a:lnTo>
                    <a:pt x="329" y="583"/>
                  </a:lnTo>
                  <a:lnTo>
                    <a:pt x="336" y="583"/>
                  </a:lnTo>
                  <a:lnTo>
                    <a:pt x="345" y="583"/>
                  </a:lnTo>
                  <a:lnTo>
                    <a:pt x="364" y="578"/>
                  </a:lnTo>
                  <a:lnTo>
                    <a:pt x="381" y="578"/>
                  </a:lnTo>
                  <a:lnTo>
                    <a:pt x="395" y="573"/>
                  </a:lnTo>
                  <a:lnTo>
                    <a:pt x="412" y="571"/>
                  </a:lnTo>
                  <a:lnTo>
                    <a:pt x="424" y="569"/>
                  </a:lnTo>
                  <a:lnTo>
                    <a:pt x="436" y="566"/>
                  </a:lnTo>
                  <a:lnTo>
                    <a:pt x="445" y="564"/>
                  </a:lnTo>
                  <a:lnTo>
                    <a:pt x="455" y="564"/>
                  </a:lnTo>
                  <a:lnTo>
                    <a:pt x="467" y="559"/>
                  </a:lnTo>
                  <a:lnTo>
                    <a:pt x="471" y="559"/>
                  </a:lnTo>
                  <a:lnTo>
                    <a:pt x="474" y="566"/>
                  </a:lnTo>
                  <a:lnTo>
                    <a:pt x="476" y="571"/>
                  </a:lnTo>
                  <a:lnTo>
                    <a:pt x="483" y="583"/>
                  </a:lnTo>
                  <a:lnTo>
                    <a:pt x="488" y="595"/>
                  </a:lnTo>
                  <a:lnTo>
                    <a:pt x="498" y="609"/>
                  </a:lnTo>
                  <a:lnTo>
                    <a:pt x="502" y="616"/>
                  </a:lnTo>
                  <a:lnTo>
                    <a:pt x="507" y="626"/>
                  </a:lnTo>
                  <a:lnTo>
                    <a:pt x="514" y="630"/>
                  </a:lnTo>
                  <a:lnTo>
                    <a:pt x="524" y="640"/>
                  </a:lnTo>
                  <a:lnTo>
                    <a:pt x="529" y="645"/>
                  </a:lnTo>
                  <a:lnTo>
                    <a:pt x="536" y="654"/>
                  </a:lnTo>
                  <a:lnTo>
                    <a:pt x="548" y="659"/>
                  </a:lnTo>
                  <a:lnTo>
                    <a:pt x="557" y="666"/>
                  </a:lnTo>
                  <a:lnTo>
                    <a:pt x="567" y="673"/>
                  </a:lnTo>
                  <a:lnTo>
                    <a:pt x="578" y="680"/>
                  </a:lnTo>
                  <a:lnTo>
                    <a:pt x="590" y="685"/>
                  </a:lnTo>
                  <a:lnTo>
                    <a:pt x="602" y="692"/>
                  </a:lnTo>
                  <a:lnTo>
                    <a:pt x="614" y="697"/>
                  </a:lnTo>
                  <a:lnTo>
                    <a:pt x="631" y="702"/>
                  </a:lnTo>
                  <a:lnTo>
                    <a:pt x="645" y="704"/>
                  </a:lnTo>
                  <a:lnTo>
                    <a:pt x="662" y="709"/>
                  </a:lnTo>
                  <a:lnTo>
                    <a:pt x="678" y="709"/>
                  </a:lnTo>
                  <a:lnTo>
                    <a:pt x="697" y="714"/>
                  </a:lnTo>
                  <a:lnTo>
                    <a:pt x="707" y="714"/>
                  </a:lnTo>
                  <a:lnTo>
                    <a:pt x="717" y="714"/>
                  </a:lnTo>
                  <a:lnTo>
                    <a:pt x="726" y="714"/>
                  </a:lnTo>
                  <a:lnTo>
                    <a:pt x="738" y="714"/>
                  </a:lnTo>
                  <a:lnTo>
                    <a:pt x="745" y="714"/>
                  </a:lnTo>
                  <a:lnTo>
                    <a:pt x="757" y="711"/>
                  </a:lnTo>
                  <a:lnTo>
                    <a:pt x="764" y="709"/>
                  </a:lnTo>
                  <a:lnTo>
                    <a:pt x="774" y="709"/>
                  </a:lnTo>
                  <a:lnTo>
                    <a:pt x="793" y="709"/>
                  </a:lnTo>
                  <a:lnTo>
                    <a:pt x="809" y="707"/>
                  </a:lnTo>
                  <a:lnTo>
                    <a:pt x="826" y="702"/>
                  </a:lnTo>
                  <a:lnTo>
                    <a:pt x="843" y="697"/>
                  </a:lnTo>
                  <a:lnTo>
                    <a:pt x="857" y="692"/>
                  </a:lnTo>
                  <a:lnTo>
                    <a:pt x="876" y="690"/>
                  </a:lnTo>
                  <a:lnTo>
                    <a:pt x="888" y="683"/>
                  </a:lnTo>
                  <a:lnTo>
                    <a:pt x="900" y="678"/>
                  </a:lnTo>
                  <a:lnTo>
                    <a:pt x="914" y="673"/>
                  </a:lnTo>
                  <a:lnTo>
                    <a:pt x="928" y="666"/>
                  </a:lnTo>
                  <a:lnTo>
                    <a:pt x="938" y="661"/>
                  </a:lnTo>
                  <a:lnTo>
                    <a:pt x="947" y="654"/>
                  </a:lnTo>
                  <a:lnTo>
                    <a:pt x="957" y="649"/>
                  </a:lnTo>
                  <a:lnTo>
                    <a:pt x="969" y="645"/>
                  </a:lnTo>
                  <a:lnTo>
                    <a:pt x="976" y="638"/>
                  </a:lnTo>
                  <a:lnTo>
                    <a:pt x="985" y="630"/>
                  </a:lnTo>
                  <a:lnTo>
                    <a:pt x="993" y="626"/>
                  </a:lnTo>
                  <a:lnTo>
                    <a:pt x="1000" y="619"/>
                  </a:lnTo>
                  <a:lnTo>
                    <a:pt x="1012" y="609"/>
                  </a:lnTo>
                  <a:lnTo>
                    <a:pt x="1023" y="602"/>
                  </a:lnTo>
                  <a:lnTo>
                    <a:pt x="1031" y="590"/>
                  </a:lnTo>
                  <a:lnTo>
                    <a:pt x="1038" y="585"/>
                  </a:lnTo>
                  <a:lnTo>
                    <a:pt x="1040" y="583"/>
                  </a:lnTo>
                  <a:lnTo>
                    <a:pt x="1043" y="583"/>
                  </a:lnTo>
                  <a:lnTo>
                    <a:pt x="1047" y="590"/>
                  </a:lnTo>
                  <a:lnTo>
                    <a:pt x="1052" y="595"/>
                  </a:lnTo>
                  <a:lnTo>
                    <a:pt x="1064" y="607"/>
                  </a:lnTo>
                  <a:lnTo>
                    <a:pt x="1069" y="614"/>
                  </a:lnTo>
                  <a:lnTo>
                    <a:pt x="1076" y="619"/>
                  </a:lnTo>
                  <a:lnTo>
                    <a:pt x="1083" y="626"/>
                  </a:lnTo>
                  <a:lnTo>
                    <a:pt x="1090" y="633"/>
                  </a:lnTo>
                  <a:lnTo>
                    <a:pt x="1100" y="638"/>
                  </a:lnTo>
                  <a:lnTo>
                    <a:pt x="1107" y="647"/>
                  </a:lnTo>
                  <a:lnTo>
                    <a:pt x="1119" y="654"/>
                  </a:lnTo>
                  <a:lnTo>
                    <a:pt x="1131" y="661"/>
                  </a:lnTo>
                  <a:lnTo>
                    <a:pt x="1140" y="666"/>
                  </a:lnTo>
                  <a:lnTo>
                    <a:pt x="1152" y="673"/>
                  </a:lnTo>
                  <a:lnTo>
                    <a:pt x="1164" y="680"/>
                  </a:lnTo>
                  <a:lnTo>
                    <a:pt x="1178" y="688"/>
                  </a:lnTo>
                  <a:lnTo>
                    <a:pt x="1190" y="692"/>
                  </a:lnTo>
                  <a:lnTo>
                    <a:pt x="1204" y="697"/>
                  </a:lnTo>
                  <a:lnTo>
                    <a:pt x="1221" y="702"/>
                  </a:lnTo>
                  <a:lnTo>
                    <a:pt x="1238" y="709"/>
                  </a:lnTo>
                  <a:lnTo>
                    <a:pt x="1252" y="709"/>
                  </a:lnTo>
                  <a:lnTo>
                    <a:pt x="1269" y="714"/>
                  </a:lnTo>
                  <a:lnTo>
                    <a:pt x="1278" y="714"/>
                  </a:lnTo>
                  <a:lnTo>
                    <a:pt x="1285" y="714"/>
                  </a:lnTo>
                  <a:lnTo>
                    <a:pt x="1297" y="714"/>
                  </a:lnTo>
                  <a:lnTo>
                    <a:pt x="1307" y="714"/>
                  </a:lnTo>
                  <a:lnTo>
                    <a:pt x="1316" y="714"/>
                  </a:lnTo>
                  <a:lnTo>
                    <a:pt x="1323" y="714"/>
                  </a:lnTo>
                  <a:lnTo>
                    <a:pt x="1333" y="714"/>
                  </a:lnTo>
                  <a:lnTo>
                    <a:pt x="1345" y="714"/>
                  </a:lnTo>
                  <a:lnTo>
                    <a:pt x="1354" y="711"/>
                  </a:lnTo>
                  <a:lnTo>
                    <a:pt x="1364" y="709"/>
                  </a:lnTo>
                  <a:lnTo>
                    <a:pt x="1376" y="709"/>
                  </a:lnTo>
                  <a:lnTo>
                    <a:pt x="1388" y="709"/>
                  </a:lnTo>
                  <a:lnTo>
                    <a:pt x="1395" y="704"/>
                  </a:lnTo>
                  <a:lnTo>
                    <a:pt x="1404" y="702"/>
                  </a:lnTo>
                  <a:lnTo>
                    <a:pt x="1414" y="697"/>
                  </a:lnTo>
                  <a:lnTo>
                    <a:pt x="1423" y="697"/>
                  </a:lnTo>
                  <a:lnTo>
                    <a:pt x="1440" y="690"/>
                  </a:lnTo>
                  <a:lnTo>
                    <a:pt x="1457" y="685"/>
                  </a:lnTo>
                  <a:lnTo>
                    <a:pt x="1471" y="678"/>
                  </a:lnTo>
                  <a:lnTo>
                    <a:pt x="1488" y="673"/>
                  </a:lnTo>
                  <a:lnTo>
                    <a:pt x="1499" y="666"/>
                  </a:lnTo>
                  <a:lnTo>
                    <a:pt x="1511" y="661"/>
                  </a:lnTo>
                  <a:lnTo>
                    <a:pt x="1523" y="654"/>
                  </a:lnTo>
                  <a:lnTo>
                    <a:pt x="1533" y="649"/>
                  </a:lnTo>
                  <a:lnTo>
                    <a:pt x="1540" y="640"/>
                  </a:lnTo>
                  <a:lnTo>
                    <a:pt x="1549" y="635"/>
                  </a:lnTo>
                  <a:lnTo>
                    <a:pt x="1557" y="628"/>
                  </a:lnTo>
                  <a:lnTo>
                    <a:pt x="1564" y="621"/>
                  </a:lnTo>
                  <a:lnTo>
                    <a:pt x="1571" y="616"/>
                  </a:lnTo>
                  <a:lnTo>
                    <a:pt x="1576" y="611"/>
                  </a:lnTo>
                  <a:lnTo>
                    <a:pt x="1583" y="597"/>
                  </a:lnTo>
                  <a:lnTo>
                    <a:pt x="1590" y="588"/>
                  </a:lnTo>
                  <a:lnTo>
                    <a:pt x="1595" y="578"/>
                  </a:lnTo>
                  <a:lnTo>
                    <a:pt x="1599" y="569"/>
                  </a:lnTo>
                  <a:lnTo>
                    <a:pt x="1599" y="557"/>
                  </a:lnTo>
                  <a:lnTo>
                    <a:pt x="1602" y="554"/>
                  </a:lnTo>
                  <a:lnTo>
                    <a:pt x="1606" y="554"/>
                  </a:lnTo>
                  <a:lnTo>
                    <a:pt x="1618" y="554"/>
                  </a:lnTo>
                  <a:lnTo>
                    <a:pt x="1623" y="554"/>
                  </a:lnTo>
                  <a:lnTo>
                    <a:pt x="1635" y="557"/>
                  </a:lnTo>
                  <a:lnTo>
                    <a:pt x="1645" y="559"/>
                  </a:lnTo>
                  <a:lnTo>
                    <a:pt x="1659" y="559"/>
                  </a:lnTo>
                  <a:lnTo>
                    <a:pt x="1671" y="559"/>
                  </a:lnTo>
                  <a:lnTo>
                    <a:pt x="1685" y="559"/>
                  </a:lnTo>
                  <a:lnTo>
                    <a:pt x="1702" y="559"/>
                  </a:lnTo>
                  <a:lnTo>
                    <a:pt x="1718" y="561"/>
                  </a:lnTo>
                  <a:lnTo>
                    <a:pt x="1733" y="559"/>
                  </a:lnTo>
                  <a:lnTo>
                    <a:pt x="1749" y="559"/>
                  </a:lnTo>
                  <a:lnTo>
                    <a:pt x="1766" y="559"/>
                  </a:lnTo>
                  <a:lnTo>
                    <a:pt x="1785" y="557"/>
                  </a:lnTo>
                  <a:lnTo>
                    <a:pt x="1799" y="552"/>
                  </a:lnTo>
                  <a:lnTo>
                    <a:pt x="1816" y="547"/>
                  </a:lnTo>
                  <a:lnTo>
                    <a:pt x="1830" y="542"/>
                  </a:lnTo>
                  <a:lnTo>
                    <a:pt x="1847" y="535"/>
                  </a:lnTo>
                  <a:lnTo>
                    <a:pt x="1861" y="528"/>
                  </a:lnTo>
                  <a:lnTo>
                    <a:pt x="1875" y="519"/>
                  </a:lnTo>
                  <a:lnTo>
                    <a:pt x="1887" y="509"/>
                  </a:lnTo>
                  <a:lnTo>
                    <a:pt x="1899" y="500"/>
                  </a:lnTo>
                  <a:lnTo>
                    <a:pt x="1906" y="483"/>
                  </a:lnTo>
                  <a:lnTo>
                    <a:pt x="1916" y="471"/>
                  </a:lnTo>
                  <a:lnTo>
                    <a:pt x="1923" y="454"/>
                  </a:lnTo>
                  <a:lnTo>
                    <a:pt x="1928" y="438"/>
                  </a:lnTo>
                  <a:lnTo>
                    <a:pt x="1930" y="428"/>
                  </a:lnTo>
                  <a:lnTo>
                    <a:pt x="1932" y="416"/>
                  </a:lnTo>
                  <a:lnTo>
                    <a:pt x="1932" y="407"/>
                  </a:lnTo>
                  <a:lnTo>
                    <a:pt x="1935" y="397"/>
                  </a:lnTo>
                  <a:lnTo>
                    <a:pt x="1932" y="385"/>
                  </a:lnTo>
                  <a:lnTo>
                    <a:pt x="1932" y="374"/>
                  </a:lnTo>
                  <a:lnTo>
                    <a:pt x="1930" y="362"/>
                  </a:lnTo>
                  <a:lnTo>
                    <a:pt x="1930" y="350"/>
                  </a:lnTo>
                  <a:lnTo>
                    <a:pt x="1928" y="336"/>
                  </a:lnTo>
                  <a:lnTo>
                    <a:pt x="1923" y="324"/>
                  </a:lnTo>
                  <a:lnTo>
                    <a:pt x="1918" y="314"/>
                  </a:lnTo>
                  <a:lnTo>
                    <a:pt x="1916" y="302"/>
                  </a:lnTo>
                  <a:lnTo>
                    <a:pt x="1911" y="290"/>
                  </a:lnTo>
                  <a:lnTo>
                    <a:pt x="1904" y="281"/>
                  </a:lnTo>
                  <a:lnTo>
                    <a:pt x="1899" y="274"/>
                  </a:lnTo>
                  <a:lnTo>
                    <a:pt x="1894" y="267"/>
                  </a:lnTo>
                  <a:lnTo>
                    <a:pt x="1887" y="255"/>
                  </a:lnTo>
                  <a:lnTo>
                    <a:pt x="1880" y="250"/>
                  </a:lnTo>
                  <a:lnTo>
                    <a:pt x="1875" y="243"/>
                  </a:lnTo>
                  <a:lnTo>
                    <a:pt x="1868" y="238"/>
                  </a:lnTo>
                  <a:lnTo>
                    <a:pt x="1852" y="226"/>
                  </a:lnTo>
                  <a:lnTo>
                    <a:pt x="1835" y="219"/>
                  </a:lnTo>
                  <a:lnTo>
                    <a:pt x="1825" y="214"/>
                  </a:lnTo>
                  <a:lnTo>
                    <a:pt x="1816" y="209"/>
                  </a:lnTo>
                  <a:lnTo>
                    <a:pt x="1806" y="207"/>
                  </a:lnTo>
                  <a:lnTo>
                    <a:pt x="1797" y="205"/>
                  </a:lnTo>
                  <a:lnTo>
                    <a:pt x="1787" y="202"/>
                  </a:lnTo>
                  <a:lnTo>
                    <a:pt x="1778" y="200"/>
                  </a:lnTo>
                  <a:lnTo>
                    <a:pt x="1768" y="198"/>
                  </a:lnTo>
                  <a:lnTo>
                    <a:pt x="1759" y="198"/>
                  </a:lnTo>
                  <a:lnTo>
                    <a:pt x="1747" y="195"/>
                  </a:lnTo>
                  <a:lnTo>
                    <a:pt x="1737" y="195"/>
                  </a:lnTo>
                  <a:lnTo>
                    <a:pt x="1725" y="195"/>
                  </a:lnTo>
                  <a:lnTo>
                    <a:pt x="1716" y="195"/>
                  </a:lnTo>
                  <a:lnTo>
                    <a:pt x="1706" y="195"/>
                  </a:lnTo>
                  <a:lnTo>
                    <a:pt x="1695" y="198"/>
                  </a:lnTo>
                  <a:lnTo>
                    <a:pt x="1685" y="200"/>
                  </a:lnTo>
                  <a:lnTo>
                    <a:pt x="1675" y="202"/>
                  </a:lnTo>
                  <a:lnTo>
                    <a:pt x="1664" y="202"/>
                  </a:lnTo>
                  <a:lnTo>
                    <a:pt x="1654" y="202"/>
                  </a:lnTo>
                  <a:lnTo>
                    <a:pt x="1642" y="202"/>
                  </a:lnTo>
                  <a:lnTo>
                    <a:pt x="1630" y="205"/>
                  </a:lnTo>
                  <a:lnTo>
                    <a:pt x="1621" y="207"/>
                  </a:lnTo>
                  <a:lnTo>
                    <a:pt x="1611" y="209"/>
                  </a:lnTo>
                  <a:lnTo>
                    <a:pt x="1599" y="212"/>
                  </a:lnTo>
                  <a:lnTo>
                    <a:pt x="1592" y="214"/>
                  </a:lnTo>
                  <a:lnTo>
                    <a:pt x="1583" y="214"/>
                  </a:lnTo>
                  <a:lnTo>
                    <a:pt x="1571" y="219"/>
                  </a:lnTo>
                  <a:lnTo>
                    <a:pt x="1564" y="219"/>
                  </a:lnTo>
                  <a:lnTo>
                    <a:pt x="1554" y="224"/>
                  </a:lnTo>
                  <a:lnTo>
                    <a:pt x="1537" y="228"/>
                  </a:lnTo>
                  <a:lnTo>
                    <a:pt x="1523" y="236"/>
                  </a:lnTo>
                  <a:lnTo>
                    <a:pt x="1507" y="238"/>
                  </a:lnTo>
                  <a:lnTo>
                    <a:pt x="1492" y="243"/>
                  </a:lnTo>
                  <a:lnTo>
                    <a:pt x="1480" y="248"/>
                  </a:lnTo>
                  <a:lnTo>
                    <a:pt x="1473" y="252"/>
                  </a:lnTo>
                  <a:lnTo>
                    <a:pt x="1459" y="257"/>
                  </a:lnTo>
                  <a:lnTo>
                    <a:pt x="1457" y="262"/>
                  </a:lnTo>
                  <a:lnTo>
                    <a:pt x="1457" y="257"/>
                  </a:lnTo>
                  <a:lnTo>
                    <a:pt x="1457" y="252"/>
                  </a:lnTo>
                  <a:lnTo>
                    <a:pt x="1461" y="243"/>
                  </a:lnTo>
                  <a:lnTo>
                    <a:pt x="1466" y="231"/>
                  </a:lnTo>
                  <a:lnTo>
                    <a:pt x="1468" y="217"/>
                  </a:lnTo>
                  <a:lnTo>
                    <a:pt x="1471" y="202"/>
                  </a:lnTo>
                  <a:lnTo>
                    <a:pt x="1468" y="183"/>
                  </a:lnTo>
                  <a:lnTo>
                    <a:pt x="1468" y="167"/>
                  </a:lnTo>
                  <a:lnTo>
                    <a:pt x="1466" y="155"/>
                  </a:lnTo>
                  <a:lnTo>
                    <a:pt x="1464" y="145"/>
                  </a:lnTo>
                  <a:lnTo>
                    <a:pt x="1457" y="136"/>
                  </a:lnTo>
                  <a:lnTo>
                    <a:pt x="1454" y="126"/>
                  </a:lnTo>
                  <a:lnTo>
                    <a:pt x="1447" y="117"/>
                  </a:lnTo>
                  <a:lnTo>
                    <a:pt x="1440" y="107"/>
                  </a:lnTo>
                  <a:lnTo>
                    <a:pt x="1430" y="95"/>
                  </a:lnTo>
                  <a:lnTo>
                    <a:pt x="1423" y="88"/>
                  </a:lnTo>
                  <a:lnTo>
                    <a:pt x="1409" y="76"/>
                  </a:lnTo>
                  <a:lnTo>
                    <a:pt x="1397" y="69"/>
                  </a:lnTo>
                  <a:lnTo>
                    <a:pt x="1380" y="60"/>
                  </a:lnTo>
                  <a:lnTo>
                    <a:pt x="1366" y="52"/>
                  </a:lnTo>
                  <a:lnTo>
                    <a:pt x="1357" y="48"/>
                  </a:lnTo>
                  <a:lnTo>
                    <a:pt x="1345" y="45"/>
                  </a:lnTo>
                  <a:lnTo>
                    <a:pt x="1335" y="41"/>
                  </a:lnTo>
                  <a:lnTo>
                    <a:pt x="1328" y="41"/>
                  </a:lnTo>
                  <a:lnTo>
                    <a:pt x="1316" y="36"/>
                  </a:lnTo>
                  <a:lnTo>
                    <a:pt x="1304" y="33"/>
                  </a:lnTo>
                  <a:lnTo>
                    <a:pt x="1292" y="31"/>
                  </a:lnTo>
                  <a:lnTo>
                    <a:pt x="1280" y="29"/>
                  </a:lnTo>
                  <a:lnTo>
                    <a:pt x="1269" y="24"/>
                  </a:lnTo>
                  <a:lnTo>
                    <a:pt x="1257" y="22"/>
                  </a:lnTo>
                  <a:lnTo>
                    <a:pt x="1242" y="22"/>
                  </a:lnTo>
                  <a:lnTo>
                    <a:pt x="1233" y="22"/>
                  </a:lnTo>
                  <a:lnTo>
                    <a:pt x="1221" y="19"/>
                  </a:lnTo>
                  <a:lnTo>
                    <a:pt x="1209" y="19"/>
                  </a:lnTo>
                  <a:lnTo>
                    <a:pt x="1200" y="19"/>
                  </a:lnTo>
                  <a:lnTo>
                    <a:pt x="1190" y="19"/>
                  </a:lnTo>
                  <a:lnTo>
                    <a:pt x="1178" y="19"/>
                  </a:lnTo>
                  <a:lnTo>
                    <a:pt x="1169" y="19"/>
                  </a:lnTo>
                  <a:lnTo>
                    <a:pt x="1161" y="22"/>
                  </a:lnTo>
                  <a:lnTo>
                    <a:pt x="1152" y="22"/>
                  </a:lnTo>
                  <a:lnTo>
                    <a:pt x="1135" y="29"/>
                  </a:lnTo>
                  <a:lnTo>
                    <a:pt x="1121" y="33"/>
                  </a:lnTo>
                  <a:lnTo>
                    <a:pt x="1107" y="38"/>
                  </a:lnTo>
                  <a:lnTo>
                    <a:pt x="1092" y="45"/>
                  </a:lnTo>
                  <a:lnTo>
                    <a:pt x="1081" y="52"/>
                  </a:lnTo>
                  <a:lnTo>
                    <a:pt x="1071" y="60"/>
                  </a:lnTo>
                  <a:lnTo>
                    <a:pt x="1059" y="69"/>
                  </a:lnTo>
                  <a:lnTo>
                    <a:pt x="1050" y="79"/>
                  </a:lnTo>
                  <a:lnTo>
                    <a:pt x="1040" y="88"/>
                  </a:lnTo>
                  <a:lnTo>
                    <a:pt x="1035" y="100"/>
                  </a:lnTo>
                  <a:lnTo>
                    <a:pt x="1028" y="107"/>
                  </a:lnTo>
                  <a:lnTo>
                    <a:pt x="1023" y="119"/>
                  </a:lnTo>
                  <a:lnTo>
                    <a:pt x="1016" y="129"/>
                  </a:lnTo>
                  <a:lnTo>
                    <a:pt x="1012" y="138"/>
                  </a:lnTo>
                  <a:lnTo>
                    <a:pt x="1007" y="148"/>
                  </a:lnTo>
                  <a:lnTo>
                    <a:pt x="1004" y="155"/>
                  </a:lnTo>
                  <a:lnTo>
                    <a:pt x="1002" y="164"/>
                  </a:lnTo>
                  <a:lnTo>
                    <a:pt x="1000" y="174"/>
                  </a:lnTo>
                  <a:lnTo>
                    <a:pt x="995" y="188"/>
                  </a:lnTo>
                  <a:lnTo>
                    <a:pt x="995" y="200"/>
                  </a:lnTo>
                  <a:lnTo>
                    <a:pt x="995" y="207"/>
                  </a:lnTo>
                  <a:lnTo>
                    <a:pt x="995" y="212"/>
                  </a:lnTo>
                  <a:lnTo>
                    <a:pt x="993" y="207"/>
                  </a:lnTo>
                  <a:lnTo>
                    <a:pt x="993" y="202"/>
                  </a:lnTo>
                  <a:lnTo>
                    <a:pt x="988" y="195"/>
                  </a:lnTo>
                  <a:lnTo>
                    <a:pt x="983" y="186"/>
                  </a:lnTo>
                  <a:lnTo>
                    <a:pt x="976" y="171"/>
                  </a:lnTo>
                  <a:lnTo>
                    <a:pt x="969" y="159"/>
                  </a:lnTo>
                  <a:lnTo>
                    <a:pt x="957" y="143"/>
                  </a:lnTo>
                  <a:lnTo>
                    <a:pt x="945" y="129"/>
                  </a:lnTo>
                  <a:lnTo>
                    <a:pt x="935" y="119"/>
                  </a:lnTo>
                  <a:lnTo>
                    <a:pt x="926" y="110"/>
                  </a:lnTo>
                  <a:lnTo>
                    <a:pt x="916" y="100"/>
                  </a:lnTo>
                  <a:lnTo>
                    <a:pt x="907" y="95"/>
                  </a:lnTo>
                  <a:lnTo>
                    <a:pt x="895" y="83"/>
                  </a:lnTo>
                  <a:lnTo>
                    <a:pt x="883" y="76"/>
                  </a:lnTo>
                  <a:lnTo>
                    <a:pt x="869" y="67"/>
                  </a:lnTo>
                  <a:lnTo>
                    <a:pt x="857" y="60"/>
                  </a:lnTo>
                  <a:lnTo>
                    <a:pt x="843" y="52"/>
                  </a:lnTo>
                  <a:lnTo>
                    <a:pt x="828" y="45"/>
                  </a:lnTo>
                  <a:lnTo>
                    <a:pt x="809" y="36"/>
                  </a:lnTo>
                  <a:lnTo>
                    <a:pt x="793" y="31"/>
                  </a:lnTo>
                  <a:lnTo>
                    <a:pt x="783" y="26"/>
                  </a:lnTo>
                  <a:lnTo>
                    <a:pt x="774" y="24"/>
                  </a:lnTo>
                  <a:lnTo>
                    <a:pt x="764" y="19"/>
                  </a:lnTo>
                  <a:lnTo>
                    <a:pt x="757" y="17"/>
                  </a:lnTo>
                  <a:lnTo>
                    <a:pt x="745" y="14"/>
                  </a:lnTo>
                  <a:lnTo>
                    <a:pt x="736" y="12"/>
                  </a:lnTo>
                  <a:lnTo>
                    <a:pt x="726" y="10"/>
                  </a:lnTo>
                  <a:lnTo>
                    <a:pt x="714" y="10"/>
                  </a:lnTo>
                  <a:lnTo>
                    <a:pt x="702" y="5"/>
                  </a:lnTo>
                  <a:lnTo>
                    <a:pt x="690" y="5"/>
                  </a:lnTo>
                  <a:lnTo>
                    <a:pt x="681" y="3"/>
                  </a:lnTo>
                  <a:lnTo>
                    <a:pt x="671" y="3"/>
                  </a:lnTo>
                  <a:lnTo>
                    <a:pt x="662" y="0"/>
                  </a:lnTo>
                  <a:lnTo>
                    <a:pt x="650" y="0"/>
                  </a:lnTo>
                  <a:lnTo>
                    <a:pt x="643" y="3"/>
                  </a:lnTo>
                  <a:lnTo>
                    <a:pt x="633" y="5"/>
                  </a:lnTo>
                  <a:lnTo>
                    <a:pt x="614" y="5"/>
                  </a:lnTo>
                  <a:lnTo>
                    <a:pt x="598" y="10"/>
                  </a:lnTo>
                  <a:lnTo>
                    <a:pt x="583" y="17"/>
                  </a:lnTo>
                  <a:lnTo>
                    <a:pt x="569" y="24"/>
                  </a:lnTo>
                  <a:lnTo>
                    <a:pt x="555" y="31"/>
                  </a:lnTo>
                  <a:lnTo>
                    <a:pt x="543" y="41"/>
                  </a:lnTo>
                  <a:lnTo>
                    <a:pt x="529" y="50"/>
                  </a:lnTo>
                  <a:lnTo>
                    <a:pt x="519" y="62"/>
                  </a:lnTo>
                  <a:lnTo>
                    <a:pt x="507" y="71"/>
                  </a:lnTo>
                  <a:lnTo>
                    <a:pt x="498" y="83"/>
                  </a:lnTo>
                  <a:lnTo>
                    <a:pt x="488" y="95"/>
                  </a:lnTo>
                  <a:lnTo>
                    <a:pt x="483" y="110"/>
                  </a:lnTo>
                  <a:lnTo>
                    <a:pt x="474" y="119"/>
                  </a:lnTo>
                  <a:lnTo>
                    <a:pt x="467" y="133"/>
                  </a:lnTo>
                  <a:lnTo>
                    <a:pt x="459" y="143"/>
                  </a:lnTo>
                  <a:lnTo>
                    <a:pt x="455" y="157"/>
                  </a:lnTo>
                  <a:lnTo>
                    <a:pt x="450" y="167"/>
                  </a:lnTo>
                  <a:lnTo>
                    <a:pt x="445" y="179"/>
                  </a:lnTo>
                  <a:lnTo>
                    <a:pt x="440" y="188"/>
                  </a:lnTo>
                  <a:lnTo>
                    <a:pt x="440" y="202"/>
                  </a:lnTo>
                  <a:lnTo>
                    <a:pt x="436" y="209"/>
                  </a:lnTo>
                  <a:lnTo>
                    <a:pt x="433" y="219"/>
                  </a:lnTo>
                  <a:lnTo>
                    <a:pt x="431" y="226"/>
                  </a:lnTo>
                  <a:lnTo>
                    <a:pt x="431" y="233"/>
                  </a:lnTo>
                  <a:lnTo>
                    <a:pt x="429" y="243"/>
                  </a:lnTo>
                  <a:lnTo>
                    <a:pt x="429" y="248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89" name="WordArt 12">
              <a:extLst>
                <a:ext uri="{FF2B5EF4-FFF2-40B4-BE49-F238E27FC236}">
                  <a16:creationId xmlns:a16="http://schemas.microsoft.com/office/drawing/2014/main" id="{674C973A-34D2-4F65-B8EA-DF7597952CA5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669597" y="563563"/>
              <a:ext cx="6477431" cy="192593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/>
              <a:r>
                <a:rPr lang="en-US" altLang="zh-CN" sz="3200" kern="10" spc="600">
                  <a:gradFill rotWithShape="1">
                    <a:gsLst>
                      <a:gs pos="0">
                        <a:srgbClr val="FF3399"/>
                      </a:gs>
                      <a:gs pos="100000">
                        <a:srgbClr val="3366FF"/>
                      </a:gs>
                    </a:gsLst>
                    <a:lin ang="0" scaled="1"/>
                  </a:gradFill>
                  <a:effectLst>
                    <a:outerShdw dist="17961" dir="2700000" algn="ctr" rotWithShape="0">
                      <a:schemeClr val="tx1"/>
                    </a:outerShdw>
                  </a:effectLst>
                  <a:latin typeface="Script MT Bold" panose="03040602040607080904" pitchFamily="66" charset="0"/>
                </a:rPr>
                <a:t>Rainbow Home Church</a:t>
              </a:r>
              <a:endParaRPr lang="zh-CN" altLang="en-US" sz="3200" kern="10" spc="600">
                <a:gradFill rotWithShape="1">
                  <a:gsLst>
                    <a:gs pos="0">
                      <a:srgbClr val="FF3399"/>
                    </a:gs>
                    <a:gs pos="100000">
                      <a:srgbClr val="3366FF"/>
                    </a:gs>
                  </a:gsLst>
                  <a:lin ang="0" scaled="1"/>
                </a:gradFill>
                <a:effectLst>
                  <a:outerShdw dist="17961" dir="2700000" algn="ctr" rotWithShape="0">
                    <a:schemeClr val="tx1"/>
                  </a:outerShdw>
                </a:effectLst>
                <a:latin typeface="Script MT Bold" panose="03040602040607080904" pitchFamily="66" charset="0"/>
              </a:endParaRPr>
            </a:p>
          </p:txBody>
        </p:sp>
        <p:sp>
          <p:nvSpPr>
            <p:cNvPr id="3090" name="Freeform 13">
              <a:extLst>
                <a:ext uri="{FF2B5EF4-FFF2-40B4-BE49-F238E27FC236}">
                  <a16:creationId xmlns:a16="http://schemas.microsoft.com/office/drawing/2014/main" id="{383EC123-1E5A-4058-A65D-F3859921BA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4466" y="3528944"/>
              <a:ext cx="2862333" cy="1997029"/>
            </a:xfrm>
            <a:custGeom>
              <a:avLst/>
              <a:gdLst>
                <a:gd name="T0" fmla="*/ 2147483646 w 2228"/>
                <a:gd name="T1" fmla="*/ 2147483646 h 1455"/>
                <a:gd name="T2" fmla="*/ 2147483646 w 2228"/>
                <a:gd name="T3" fmla="*/ 2147483646 h 1455"/>
                <a:gd name="T4" fmla="*/ 2147483646 w 2228"/>
                <a:gd name="T5" fmla="*/ 2147483646 h 1455"/>
                <a:gd name="T6" fmla="*/ 0 w 2228"/>
                <a:gd name="T7" fmla="*/ 0 h 1455"/>
                <a:gd name="T8" fmla="*/ 2147483646 w 2228"/>
                <a:gd name="T9" fmla="*/ 2147483646 h 1455"/>
                <a:gd name="T10" fmla="*/ 2147483646 w 2228"/>
                <a:gd name="T11" fmla="*/ 2147483646 h 14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28"/>
                <a:gd name="T19" fmla="*/ 0 h 1455"/>
                <a:gd name="T20" fmla="*/ 2228 w 2228"/>
                <a:gd name="T21" fmla="*/ 1455 h 14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28" h="1455">
                  <a:moveTo>
                    <a:pt x="2228" y="60"/>
                  </a:moveTo>
                  <a:lnTo>
                    <a:pt x="2210" y="1455"/>
                  </a:lnTo>
                  <a:lnTo>
                    <a:pt x="65" y="1326"/>
                  </a:lnTo>
                  <a:lnTo>
                    <a:pt x="0" y="0"/>
                  </a:lnTo>
                  <a:lnTo>
                    <a:pt x="2228" y="60"/>
                  </a:lnTo>
                  <a:close/>
                </a:path>
              </a:pathLst>
            </a:custGeom>
            <a:solidFill>
              <a:srgbClr val="FFD17D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91" name="Freeform 14">
              <a:extLst>
                <a:ext uri="{FF2B5EF4-FFF2-40B4-BE49-F238E27FC236}">
                  <a16:creationId xmlns:a16="http://schemas.microsoft.com/office/drawing/2014/main" id="{ACF268F0-0E07-4937-8E7A-71C07ECBF2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4466" y="2712988"/>
              <a:ext cx="3603714" cy="901679"/>
            </a:xfrm>
            <a:custGeom>
              <a:avLst/>
              <a:gdLst>
                <a:gd name="T0" fmla="*/ 2147483646 w 2804"/>
                <a:gd name="T1" fmla="*/ 0 h 654"/>
                <a:gd name="T2" fmla="*/ 2147483646 w 2804"/>
                <a:gd name="T3" fmla="*/ 2147483646 h 654"/>
                <a:gd name="T4" fmla="*/ 2147483646 w 2804"/>
                <a:gd name="T5" fmla="*/ 2147483646 h 654"/>
                <a:gd name="T6" fmla="*/ 0 w 2804"/>
                <a:gd name="T7" fmla="*/ 2147483646 h 654"/>
                <a:gd name="T8" fmla="*/ 2147483646 w 2804"/>
                <a:gd name="T9" fmla="*/ 0 h 654"/>
                <a:gd name="T10" fmla="*/ 2147483646 w 2804"/>
                <a:gd name="T11" fmla="*/ 0 h 6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04"/>
                <a:gd name="T19" fmla="*/ 0 h 654"/>
                <a:gd name="T20" fmla="*/ 2804 w 2804"/>
                <a:gd name="T21" fmla="*/ 654 h 6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04" h="654">
                  <a:moveTo>
                    <a:pt x="446" y="0"/>
                  </a:moveTo>
                  <a:lnTo>
                    <a:pt x="2804" y="34"/>
                  </a:lnTo>
                  <a:lnTo>
                    <a:pt x="2228" y="654"/>
                  </a:lnTo>
                  <a:lnTo>
                    <a:pt x="0" y="594"/>
                  </a:lnTo>
                  <a:lnTo>
                    <a:pt x="446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92" name="Freeform 15">
              <a:extLst>
                <a:ext uri="{FF2B5EF4-FFF2-40B4-BE49-F238E27FC236}">
                  <a16:creationId xmlns:a16="http://schemas.microsoft.com/office/drawing/2014/main" id="{87D69A83-7934-4DE6-A97B-38DB2703B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7701" y="3833737"/>
              <a:ext cx="241306" cy="1065187"/>
            </a:xfrm>
            <a:custGeom>
              <a:avLst/>
              <a:gdLst>
                <a:gd name="T0" fmla="*/ 0 w 186"/>
                <a:gd name="T1" fmla="*/ 2147483646 h 775"/>
                <a:gd name="T2" fmla="*/ 2147483646 w 186"/>
                <a:gd name="T3" fmla="*/ 2147483646 h 775"/>
                <a:gd name="T4" fmla="*/ 2147483646 w 186"/>
                <a:gd name="T5" fmla="*/ 2147483646 h 775"/>
                <a:gd name="T6" fmla="*/ 2147483646 w 186"/>
                <a:gd name="T7" fmla="*/ 2147483646 h 775"/>
                <a:gd name="T8" fmla="*/ 2147483646 w 186"/>
                <a:gd name="T9" fmla="*/ 2147483646 h 775"/>
                <a:gd name="T10" fmla="*/ 2147483646 w 186"/>
                <a:gd name="T11" fmla="*/ 2147483646 h 775"/>
                <a:gd name="T12" fmla="*/ 2147483646 w 186"/>
                <a:gd name="T13" fmla="*/ 0 h 775"/>
                <a:gd name="T14" fmla="*/ 2147483646 w 186"/>
                <a:gd name="T15" fmla="*/ 0 h 775"/>
                <a:gd name="T16" fmla="*/ 2147483646 w 186"/>
                <a:gd name="T17" fmla="*/ 2147483646 h 775"/>
                <a:gd name="T18" fmla="*/ 2147483646 w 186"/>
                <a:gd name="T19" fmla="*/ 2147483646 h 775"/>
                <a:gd name="T20" fmla="*/ 2147483646 w 186"/>
                <a:gd name="T21" fmla="*/ 2147483646 h 775"/>
                <a:gd name="T22" fmla="*/ 2147483646 w 186"/>
                <a:gd name="T23" fmla="*/ 2147483646 h 775"/>
                <a:gd name="T24" fmla="*/ 2147483646 w 186"/>
                <a:gd name="T25" fmla="*/ 2147483646 h 775"/>
                <a:gd name="T26" fmla="*/ 0 w 186"/>
                <a:gd name="T27" fmla="*/ 2147483646 h 775"/>
                <a:gd name="T28" fmla="*/ 0 w 186"/>
                <a:gd name="T29" fmla="*/ 2147483646 h 77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6"/>
                <a:gd name="T46" fmla="*/ 0 h 775"/>
                <a:gd name="T47" fmla="*/ 186 w 186"/>
                <a:gd name="T48" fmla="*/ 775 h 77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6" h="775">
                  <a:moveTo>
                    <a:pt x="0" y="766"/>
                  </a:moveTo>
                  <a:lnTo>
                    <a:pt x="9" y="60"/>
                  </a:lnTo>
                  <a:lnTo>
                    <a:pt x="9" y="51"/>
                  </a:lnTo>
                  <a:lnTo>
                    <a:pt x="28" y="34"/>
                  </a:lnTo>
                  <a:lnTo>
                    <a:pt x="37" y="25"/>
                  </a:lnTo>
                  <a:lnTo>
                    <a:pt x="65" y="8"/>
                  </a:lnTo>
                  <a:lnTo>
                    <a:pt x="83" y="0"/>
                  </a:lnTo>
                  <a:lnTo>
                    <a:pt x="121" y="0"/>
                  </a:lnTo>
                  <a:lnTo>
                    <a:pt x="130" y="8"/>
                  </a:lnTo>
                  <a:lnTo>
                    <a:pt x="148" y="17"/>
                  </a:lnTo>
                  <a:lnTo>
                    <a:pt x="158" y="34"/>
                  </a:lnTo>
                  <a:lnTo>
                    <a:pt x="186" y="60"/>
                  </a:lnTo>
                  <a:lnTo>
                    <a:pt x="186" y="775"/>
                  </a:lnTo>
                  <a:lnTo>
                    <a:pt x="0" y="766"/>
                  </a:lnTo>
                  <a:close/>
                </a:path>
              </a:pathLst>
            </a:custGeom>
            <a:solidFill>
              <a:srgbClr val="FFB04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93" name="Freeform 16">
              <a:extLst>
                <a:ext uri="{FF2B5EF4-FFF2-40B4-BE49-F238E27FC236}">
                  <a16:creationId xmlns:a16="http://schemas.microsoft.com/office/drawing/2014/main" id="{9AAA10E0-62F7-4100-AB48-E59B7E16E1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4574" y="2762199"/>
              <a:ext cx="1300195" cy="2768536"/>
            </a:xfrm>
            <a:custGeom>
              <a:avLst/>
              <a:gdLst>
                <a:gd name="T0" fmla="*/ 2147483646 w 1012"/>
                <a:gd name="T1" fmla="*/ 2147483646 h 2015"/>
                <a:gd name="T2" fmla="*/ 2147483646 w 1012"/>
                <a:gd name="T3" fmla="*/ 0 h 2015"/>
                <a:gd name="T4" fmla="*/ 2147483646 w 1012"/>
                <a:gd name="T5" fmla="*/ 2147483646 h 2015"/>
                <a:gd name="T6" fmla="*/ 2147483646 w 1012"/>
                <a:gd name="T7" fmla="*/ 2147483646 h 2015"/>
                <a:gd name="T8" fmla="*/ 0 w 1012"/>
                <a:gd name="T9" fmla="*/ 2147483646 h 2015"/>
                <a:gd name="T10" fmla="*/ 2147483646 w 1012"/>
                <a:gd name="T11" fmla="*/ 2147483646 h 2015"/>
                <a:gd name="T12" fmla="*/ 2147483646 w 1012"/>
                <a:gd name="T13" fmla="*/ 2147483646 h 20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12"/>
                <a:gd name="T22" fmla="*/ 0 h 2015"/>
                <a:gd name="T23" fmla="*/ 1012 w 1012"/>
                <a:gd name="T24" fmla="*/ 2015 h 20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12" h="2015">
                  <a:moveTo>
                    <a:pt x="18" y="620"/>
                  </a:moveTo>
                  <a:lnTo>
                    <a:pt x="594" y="0"/>
                  </a:lnTo>
                  <a:lnTo>
                    <a:pt x="1012" y="491"/>
                  </a:lnTo>
                  <a:lnTo>
                    <a:pt x="1012" y="1920"/>
                  </a:lnTo>
                  <a:lnTo>
                    <a:pt x="0" y="2015"/>
                  </a:lnTo>
                  <a:lnTo>
                    <a:pt x="18" y="620"/>
                  </a:lnTo>
                  <a:close/>
                </a:path>
              </a:pathLst>
            </a:custGeom>
            <a:solidFill>
              <a:srgbClr val="FFE39E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94" name="Freeform 17">
              <a:extLst>
                <a:ext uri="{FF2B5EF4-FFF2-40B4-BE49-F238E27FC236}">
                  <a16:creationId xmlns:a16="http://schemas.microsoft.com/office/drawing/2014/main" id="{595C0D86-1F5E-4CC4-9EEE-C171158C9C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6265" y="1838295"/>
              <a:ext cx="647716" cy="990577"/>
            </a:xfrm>
            <a:custGeom>
              <a:avLst/>
              <a:gdLst>
                <a:gd name="T0" fmla="*/ 0 w 502"/>
                <a:gd name="T1" fmla="*/ 2147483646 h 724"/>
                <a:gd name="T2" fmla="*/ 2147483646 w 502"/>
                <a:gd name="T3" fmla="*/ 0 h 724"/>
                <a:gd name="T4" fmla="*/ 2147483646 w 502"/>
                <a:gd name="T5" fmla="*/ 2147483646 h 724"/>
                <a:gd name="T6" fmla="*/ 0 w 502"/>
                <a:gd name="T7" fmla="*/ 2147483646 h 724"/>
                <a:gd name="T8" fmla="*/ 0 w 502"/>
                <a:gd name="T9" fmla="*/ 2147483646 h 7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2"/>
                <a:gd name="T16" fmla="*/ 0 h 724"/>
                <a:gd name="T17" fmla="*/ 502 w 502"/>
                <a:gd name="T18" fmla="*/ 724 h 7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2" h="724">
                  <a:moveTo>
                    <a:pt x="0" y="724"/>
                  </a:moveTo>
                  <a:lnTo>
                    <a:pt x="400" y="0"/>
                  </a:lnTo>
                  <a:lnTo>
                    <a:pt x="502" y="724"/>
                  </a:lnTo>
                  <a:lnTo>
                    <a:pt x="0" y="72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95" name="Freeform 18">
              <a:extLst>
                <a:ext uri="{FF2B5EF4-FFF2-40B4-BE49-F238E27FC236}">
                  <a16:creationId xmlns:a16="http://schemas.microsoft.com/office/drawing/2014/main" id="{1D76DE94-F30D-4B60-BE69-78817B165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5390" y="1838295"/>
              <a:ext cx="536588" cy="1025501"/>
            </a:xfrm>
            <a:custGeom>
              <a:avLst/>
              <a:gdLst>
                <a:gd name="T0" fmla="*/ 0 w 417"/>
                <a:gd name="T1" fmla="*/ 0 h 749"/>
                <a:gd name="T2" fmla="*/ 2147483646 w 417"/>
                <a:gd name="T3" fmla="*/ 2147483646 h 749"/>
                <a:gd name="T4" fmla="*/ 2147483646 w 417"/>
                <a:gd name="T5" fmla="*/ 2147483646 h 749"/>
                <a:gd name="T6" fmla="*/ 0 w 417"/>
                <a:gd name="T7" fmla="*/ 0 h 749"/>
                <a:gd name="T8" fmla="*/ 0 w 417"/>
                <a:gd name="T9" fmla="*/ 0 h 7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7"/>
                <a:gd name="T16" fmla="*/ 0 h 749"/>
                <a:gd name="T17" fmla="*/ 417 w 417"/>
                <a:gd name="T18" fmla="*/ 749 h 7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7" h="749">
                  <a:moveTo>
                    <a:pt x="0" y="0"/>
                  </a:moveTo>
                  <a:lnTo>
                    <a:pt x="417" y="749"/>
                  </a:lnTo>
                  <a:lnTo>
                    <a:pt x="102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96" name="Freeform 19">
              <a:extLst>
                <a:ext uri="{FF2B5EF4-FFF2-40B4-BE49-F238E27FC236}">
                  <a16:creationId xmlns:a16="http://schemas.microsoft.com/office/drawing/2014/main" id="{E6A75851-EE3D-4769-96AF-A16806B2A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9575" y="3444808"/>
              <a:ext cx="419110" cy="488939"/>
            </a:xfrm>
            <a:custGeom>
              <a:avLst/>
              <a:gdLst>
                <a:gd name="T0" fmla="*/ 2147483646 w 325"/>
                <a:gd name="T1" fmla="*/ 2147483646 h 354"/>
                <a:gd name="T2" fmla="*/ 2147483646 w 325"/>
                <a:gd name="T3" fmla="*/ 2147483646 h 354"/>
                <a:gd name="T4" fmla="*/ 2147483646 w 325"/>
                <a:gd name="T5" fmla="*/ 2147483646 h 354"/>
                <a:gd name="T6" fmla="*/ 2147483646 w 325"/>
                <a:gd name="T7" fmla="*/ 2147483646 h 354"/>
                <a:gd name="T8" fmla="*/ 2147483646 w 325"/>
                <a:gd name="T9" fmla="*/ 2147483646 h 354"/>
                <a:gd name="T10" fmla="*/ 2147483646 w 325"/>
                <a:gd name="T11" fmla="*/ 2147483646 h 354"/>
                <a:gd name="T12" fmla="*/ 2147483646 w 325"/>
                <a:gd name="T13" fmla="*/ 2147483646 h 354"/>
                <a:gd name="T14" fmla="*/ 2147483646 w 325"/>
                <a:gd name="T15" fmla="*/ 2147483646 h 354"/>
                <a:gd name="T16" fmla="*/ 2147483646 w 325"/>
                <a:gd name="T17" fmla="*/ 2147483646 h 354"/>
                <a:gd name="T18" fmla="*/ 2147483646 w 325"/>
                <a:gd name="T19" fmla="*/ 2147483646 h 354"/>
                <a:gd name="T20" fmla="*/ 2147483646 w 325"/>
                <a:gd name="T21" fmla="*/ 2147483646 h 354"/>
                <a:gd name="T22" fmla="*/ 2147483646 w 325"/>
                <a:gd name="T23" fmla="*/ 2147483646 h 354"/>
                <a:gd name="T24" fmla="*/ 2147483646 w 325"/>
                <a:gd name="T25" fmla="*/ 2147483646 h 354"/>
                <a:gd name="T26" fmla="*/ 2147483646 w 325"/>
                <a:gd name="T27" fmla="*/ 2147483646 h 354"/>
                <a:gd name="T28" fmla="*/ 2147483646 w 325"/>
                <a:gd name="T29" fmla="*/ 2147483646 h 354"/>
                <a:gd name="T30" fmla="*/ 2147483646 w 325"/>
                <a:gd name="T31" fmla="*/ 2147483646 h 354"/>
                <a:gd name="T32" fmla="*/ 2147483646 w 325"/>
                <a:gd name="T33" fmla="*/ 2147483646 h 354"/>
                <a:gd name="T34" fmla="*/ 2147483646 w 325"/>
                <a:gd name="T35" fmla="*/ 2147483646 h 354"/>
                <a:gd name="T36" fmla="*/ 2147483646 w 325"/>
                <a:gd name="T37" fmla="*/ 2147483646 h 354"/>
                <a:gd name="T38" fmla="*/ 2147483646 w 325"/>
                <a:gd name="T39" fmla="*/ 0 h 354"/>
                <a:gd name="T40" fmla="*/ 2147483646 w 325"/>
                <a:gd name="T41" fmla="*/ 0 h 354"/>
                <a:gd name="T42" fmla="*/ 2147483646 w 325"/>
                <a:gd name="T43" fmla="*/ 0 h 354"/>
                <a:gd name="T44" fmla="*/ 2147483646 w 325"/>
                <a:gd name="T45" fmla="*/ 2147483646 h 354"/>
                <a:gd name="T46" fmla="*/ 2147483646 w 325"/>
                <a:gd name="T47" fmla="*/ 2147483646 h 354"/>
                <a:gd name="T48" fmla="*/ 2147483646 w 325"/>
                <a:gd name="T49" fmla="*/ 2147483646 h 354"/>
                <a:gd name="T50" fmla="*/ 2147483646 w 325"/>
                <a:gd name="T51" fmla="*/ 2147483646 h 354"/>
                <a:gd name="T52" fmla="*/ 2147483646 w 325"/>
                <a:gd name="T53" fmla="*/ 2147483646 h 354"/>
                <a:gd name="T54" fmla="*/ 0 w 325"/>
                <a:gd name="T55" fmla="*/ 2147483646 h 354"/>
                <a:gd name="T56" fmla="*/ 0 w 325"/>
                <a:gd name="T57" fmla="*/ 2147483646 h 354"/>
                <a:gd name="T58" fmla="*/ 0 w 325"/>
                <a:gd name="T59" fmla="*/ 2147483646 h 354"/>
                <a:gd name="T60" fmla="*/ 0 w 325"/>
                <a:gd name="T61" fmla="*/ 2147483646 h 354"/>
                <a:gd name="T62" fmla="*/ 0 w 325"/>
                <a:gd name="T63" fmla="*/ 2147483646 h 354"/>
                <a:gd name="T64" fmla="*/ 0 w 325"/>
                <a:gd name="T65" fmla="*/ 2147483646 h 354"/>
                <a:gd name="T66" fmla="*/ 0 w 325"/>
                <a:gd name="T67" fmla="*/ 2147483646 h 354"/>
                <a:gd name="T68" fmla="*/ 2147483646 w 325"/>
                <a:gd name="T69" fmla="*/ 2147483646 h 354"/>
                <a:gd name="T70" fmla="*/ 2147483646 w 325"/>
                <a:gd name="T71" fmla="*/ 2147483646 h 354"/>
                <a:gd name="T72" fmla="*/ 2147483646 w 325"/>
                <a:gd name="T73" fmla="*/ 2147483646 h 354"/>
                <a:gd name="T74" fmla="*/ 2147483646 w 325"/>
                <a:gd name="T75" fmla="*/ 2147483646 h 354"/>
                <a:gd name="T76" fmla="*/ 2147483646 w 325"/>
                <a:gd name="T77" fmla="*/ 2147483646 h 354"/>
                <a:gd name="T78" fmla="*/ 2147483646 w 325"/>
                <a:gd name="T79" fmla="*/ 2147483646 h 354"/>
                <a:gd name="T80" fmla="*/ 2147483646 w 325"/>
                <a:gd name="T81" fmla="*/ 2147483646 h 354"/>
                <a:gd name="T82" fmla="*/ 2147483646 w 325"/>
                <a:gd name="T83" fmla="*/ 2147483646 h 35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25"/>
                <a:gd name="T127" fmla="*/ 0 h 354"/>
                <a:gd name="T128" fmla="*/ 325 w 325"/>
                <a:gd name="T129" fmla="*/ 354 h 35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25" h="354">
                  <a:moveTo>
                    <a:pt x="157" y="354"/>
                  </a:moveTo>
                  <a:lnTo>
                    <a:pt x="185" y="345"/>
                  </a:lnTo>
                  <a:lnTo>
                    <a:pt x="213" y="336"/>
                  </a:lnTo>
                  <a:lnTo>
                    <a:pt x="241" y="319"/>
                  </a:lnTo>
                  <a:lnTo>
                    <a:pt x="269" y="302"/>
                  </a:lnTo>
                  <a:lnTo>
                    <a:pt x="287" y="267"/>
                  </a:lnTo>
                  <a:lnTo>
                    <a:pt x="306" y="242"/>
                  </a:lnTo>
                  <a:lnTo>
                    <a:pt x="306" y="224"/>
                  </a:lnTo>
                  <a:lnTo>
                    <a:pt x="315" y="207"/>
                  </a:lnTo>
                  <a:lnTo>
                    <a:pt x="315" y="190"/>
                  </a:lnTo>
                  <a:lnTo>
                    <a:pt x="325" y="181"/>
                  </a:lnTo>
                  <a:lnTo>
                    <a:pt x="315" y="155"/>
                  </a:lnTo>
                  <a:lnTo>
                    <a:pt x="315" y="138"/>
                  </a:lnTo>
                  <a:lnTo>
                    <a:pt x="306" y="121"/>
                  </a:lnTo>
                  <a:lnTo>
                    <a:pt x="306" y="104"/>
                  </a:lnTo>
                  <a:lnTo>
                    <a:pt x="287" y="78"/>
                  </a:lnTo>
                  <a:lnTo>
                    <a:pt x="269" y="52"/>
                  </a:lnTo>
                  <a:lnTo>
                    <a:pt x="241" y="26"/>
                  </a:lnTo>
                  <a:lnTo>
                    <a:pt x="213" y="18"/>
                  </a:lnTo>
                  <a:lnTo>
                    <a:pt x="185" y="0"/>
                  </a:lnTo>
                  <a:lnTo>
                    <a:pt x="157" y="0"/>
                  </a:lnTo>
                  <a:lnTo>
                    <a:pt x="120" y="0"/>
                  </a:lnTo>
                  <a:lnTo>
                    <a:pt x="92" y="18"/>
                  </a:lnTo>
                  <a:lnTo>
                    <a:pt x="65" y="26"/>
                  </a:lnTo>
                  <a:lnTo>
                    <a:pt x="37" y="52"/>
                  </a:lnTo>
                  <a:lnTo>
                    <a:pt x="18" y="78"/>
                  </a:lnTo>
                  <a:lnTo>
                    <a:pt x="9" y="104"/>
                  </a:lnTo>
                  <a:lnTo>
                    <a:pt x="0" y="121"/>
                  </a:lnTo>
                  <a:lnTo>
                    <a:pt x="0" y="138"/>
                  </a:lnTo>
                  <a:lnTo>
                    <a:pt x="0" y="155"/>
                  </a:lnTo>
                  <a:lnTo>
                    <a:pt x="0" y="181"/>
                  </a:lnTo>
                  <a:lnTo>
                    <a:pt x="0" y="190"/>
                  </a:lnTo>
                  <a:lnTo>
                    <a:pt x="0" y="207"/>
                  </a:lnTo>
                  <a:lnTo>
                    <a:pt x="0" y="224"/>
                  </a:lnTo>
                  <a:lnTo>
                    <a:pt x="9" y="242"/>
                  </a:lnTo>
                  <a:lnTo>
                    <a:pt x="18" y="267"/>
                  </a:lnTo>
                  <a:lnTo>
                    <a:pt x="37" y="302"/>
                  </a:lnTo>
                  <a:lnTo>
                    <a:pt x="65" y="319"/>
                  </a:lnTo>
                  <a:lnTo>
                    <a:pt x="92" y="336"/>
                  </a:lnTo>
                  <a:lnTo>
                    <a:pt x="120" y="345"/>
                  </a:lnTo>
                  <a:lnTo>
                    <a:pt x="157" y="3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97" name="Freeform 20">
              <a:extLst>
                <a:ext uri="{FF2B5EF4-FFF2-40B4-BE49-F238E27FC236}">
                  <a16:creationId xmlns:a16="http://schemas.microsoft.com/office/drawing/2014/main" id="{037736A7-5097-4288-8D9E-904861CC5D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3388" y="4200441"/>
              <a:ext cx="395298" cy="1289020"/>
            </a:xfrm>
            <a:custGeom>
              <a:avLst/>
              <a:gdLst>
                <a:gd name="T0" fmla="*/ 0 w 307"/>
                <a:gd name="T1" fmla="*/ 2147483646 h 938"/>
                <a:gd name="T2" fmla="*/ 2147483646 w 307"/>
                <a:gd name="T3" fmla="*/ 2147483646 h 938"/>
                <a:gd name="T4" fmla="*/ 2147483646 w 307"/>
                <a:gd name="T5" fmla="*/ 2147483646 h 938"/>
                <a:gd name="T6" fmla="*/ 2147483646 w 307"/>
                <a:gd name="T7" fmla="*/ 2147483646 h 938"/>
                <a:gd name="T8" fmla="*/ 2147483646 w 307"/>
                <a:gd name="T9" fmla="*/ 2147483646 h 938"/>
                <a:gd name="T10" fmla="*/ 2147483646 w 307"/>
                <a:gd name="T11" fmla="*/ 2147483646 h 938"/>
                <a:gd name="T12" fmla="*/ 2147483646 w 307"/>
                <a:gd name="T13" fmla="*/ 2147483646 h 938"/>
                <a:gd name="T14" fmla="*/ 2147483646 w 307"/>
                <a:gd name="T15" fmla="*/ 2147483646 h 938"/>
                <a:gd name="T16" fmla="*/ 2147483646 w 307"/>
                <a:gd name="T17" fmla="*/ 2147483646 h 938"/>
                <a:gd name="T18" fmla="*/ 2147483646 w 307"/>
                <a:gd name="T19" fmla="*/ 0 h 938"/>
                <a:gd name="T20" fmla="*/ 2147483646 w 307"/>
                <a:gd name="T21" fmla="*/ 0 h 938"/>
                <a:gd name="T22" fmla="*/ 2147483646 w 307"/>
                <a:gd name="T23" fmla="*/ 2147483646 h 938"/>
                <a:gd name="T24" fmla="*/ 2147483646 w 307"/>
                <a:gd name="T25" fmla="*/ 2147483646 h 938"/>
                <a:gd name="T26" fmla="*/ 2147483646 w 307"/>
                <a:gd name="T27" fmla="*/ 2147483646 h 938"/>
                <a:gd name="T28" fmla="*/ 2147483646 w 307"/>
                <a:gd name="T29" fmla="*/ 2147483646 h 938"/>
                <a:gd name="T30" fmla="*/ 2147483646 w 307"/>
                <a:gd name="T31" fmla="*/ 2147483646 h 938"/>
                <a:gd name="T32" fmla="*/ 2147483646 w 307"/>
                <a:gd name="T33" fmla="*/ 2147483646 h 938"/>
                <a:gd name="T34" fmla="*/ 2147483646 w 307"/>
                <a:gd name="T35" fmla="*/ 2147483646 h 938"/>
                <a:gd name="T36" fmla="*/ 2147483646 w 307"/>
                <a:gd name="T37" fmla="*/ 2147483646 h 938"/>
                <a:gd name="T38" fmla="*/ 0 w 307"/>
                <a:gd name="T39" fmla="*/ 2147483646 h 938"/>
                <a:gd name="T40" fmla="*/ 0 w 307"/>
                <a:gd name="T41" fmla="*/ 2147483646 h 93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7"/>
                <a:gd name="T64" fmla="*/ 0 h 938"/>
                <a:gd name="T65" fmla="*/ 307 w 307"/>
                <a:gd name="T66" fmla="*/ 938 h 93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7" h="938">
                  <a:moveTo>
                    <a:pt x="0" y="938"/>
                  </a:moveTo>
                  <a:lnTo>
                    <a:pt x="19" y="86"/>
                  </a:lnTo>
                  <a:lnTo>
                    <a:pt x="19" y="77"/>
                  </a:lnTo>
                  <a:lnTo>
                    <a:pt x="47" y="60"/>
                  </a:lnTo>
                  <a:lnTo>
                    <a:pt x="56" y="43"/>
                  </a:lnTo>
                  <a:lnTo>
                    <a:pt x="74" y="34"/>
                  </a:lnTo>
                  <a:lnTo>
                    <a:pt x="84" y="25"/>
                  </a:lnTo>
                  <a:lnTo>
                    <a:pt x="112" y="17"/>
                  </a:lnTo>
                  <a:lnTo>
                    <a:pt x="130" y="8"/>
                  </a:lnTo>
                  <a:lnTo>
                    <a:pt x="149" y="0"/>
                  </a:lnTo>
                  <a:lnTo>
                    <a:pt x="177" y="0"/>
                  </a:lnTo>
                  <a:lnTo>
                    <a:pt x="204" y="8"/>
                  </a:lnTo>
                  <a:lnTo>
                    <a:pt x="223" y="8"/>
                  </a:lnTo>
                  <a:lnTo>
                    <a:pt x="251" y="34"/>
                  </a:lnTo>
                  <a:lnTo>
                    <a:pt x="260" y="43"/>
                  </a:lnTo>
                  <a:lnTo>
                    <a:pt x="279" y="51"/>
                  </a:lnTo>
                  <a:lnTo>
                    <a:pt x="288" y="68"/>
                  </a:lnTo>
                  <a:lnTo>
                    <a:pt x="307" y="86"/>
                  </a:lnTo>
                  <a:lnTo>
                    <a:pt x="307" y="904"/>
                  </a:lnTo>
                  <a:lnTo>
                    <a:pt x="0" y="938"/>
                  </a:lnTo>
                  <a:close/>
                </a:path>
              </a:pathLst>
            </a:custGeom>
            <a:solidFill>
              <a:srgbClr val="FF9E3D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98" name="Freeform 21">
              <a:extLst>
                <a:ext uri="{FF2B5EF4-FFF2-40B4-BE49-F238E27FC236}">
                  <a16:creationId xmlns:a16="http://schemas.microsoft.com/office/drawing/2014/main" id="{0F2E7D1D-2D89-412D-B7F6-D6DBEFE5B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1473" y="3868661"/>
              <a:ext cx="223843" cy="1063600"/>
            </a:xfrm>
            <a:custGeom>
              <a:avLst/>
              <a:gdLst>
                <a:gd name="T0" fmla="*/ 0 w 177"/>
                <a:gd name="T1" fmla="*/ 2147483646 h 775"/>
                <a:gd name="T2" fmla="*/ 2147483646 w 177"/>
                <a:gd name="T3" fmla="*/ 2147483646 h 775"/>
                <a:gd name="T4" fmla="*/ 2147483646 w 177"/>
                <a:gd name="T5" fmla="*/ 2147483646 h 775"/>
                <a:gd name="T6" fmla="*/ 2147483646 w 177"/>
                <a:gd name="T7" fmla="*/ 2147483646 h 775"/>
                <a:gd name="T8" fmla="*/ 2147483646 w 177"/>
                <a:gd name="T9" fmla="*/ 2147483646 h 775"/>
                <a:gd name="T10" fmla="*/ 2147483646 w 177"/>
                <a:gd name="T11" fmla="*/ 2147483646 h 775"/>
                <a:gd name="T12" fmla="*/ 2147483646 w 177"/>
                <a:gd name="T13" fmla="*/ 0 h 775"/>
                <a:gd name="T14" fmla="*/ 2147483646 w 177"/>
                <a:gd name="T15" fmla="*/ 2147483646 h 775"/>
                <a:gd name="T16" fmla="*/ 2147483646 w 177"/>
                <a:gd name="T17" fmla="*/ 2147483646 h 775"/>
                <a:gd name="T18" fmla="*/ 2147483646 w 177"/>
                <a:gd name="T19" fmla="*/ 2147483646 h 775"/>
                <a:gd name="T20" fmla="*/ 2147483646 w 177"/>
                <a:gd name="T21" fmla="*/ 2147483646 h 775"/>
                <a:gd name="T22" fmla="*/ 2147483646 w 177"/>
                <a:gd name="T23" fmla="*/ 2147483646 h 775"/>
                <a:gd name="T24" fmla="*/ 2147483646 w 177"/>
                <a:gd name="T25" fmla="*/ 2147483646 h 775"/>
                <a:gd name="T26" fmla="*/ 0 w 177"/>
                <a:gd name="T27" fmla="*/ 2147483646 h 775"/>
                <a:gd name="T28" fmla="*/ 0 w 177"/>
                <a:gd name="T29" fmla="*/ 2147483646 h 77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7"/>
                <a:gd name="T46" fmla="*/ 0 h 775"/>
                <a:gd name="T47" fmla="*/ 177 w 177"/>
                <a:gd name="T48" fmla="*/ 775 h 77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7" h="775">
                  <a:moveTo>
                    <a:pt x="0" y="767"/>
                  </a:moveTo>
                  <a:lnTo>
                    <a:pt x="9" y="61"/>
                  </a:lnTo>
                  <a:lnTo>
                    <a:pt x="9" y="52"/>
                  </a:lnTo>
                  <a:lnTo>
                    <a:pt x="19" y="44"/>
                  </a:lnTo>
                  <a:lnTo>
                    <a:pt x="28" y="26"/>
                  </a:lnTo>
                  <a:lnTo>
                    <a:pt x="56" y="9"/>
                  </a:lnTo>
                  <a:lnTo>
                    <a:pt x="74" y="0"/>
                  </a:lnTo>
                  <a:lnTo>
                    <a:pt x="102" y="9"/>
                  </a:lnTo>
                  <a:lnTo>
                    <a:pt x="112" y="9"/>
                  </a:lnTo>
                  <a:lnTo>
                    <a:pt x="130" y="26"/>
                  </a:lnTo>
                  <a:lnTo>
                    <a:pt x="149" y="35"/>
                  </a:lnTo>
                  <a:lnTo>
                    <a:pt x="167" y="61"/>
                  </a:lnTo>
                  <a:lnTo>
                    <a:pt x="177" y="775"/>
                  </a:lnTo>
                  <a:lnTo>
                    <a:pt x="0" y="767"/>
                  </a:lnTo>
                  <a:close/>
                </a:path>
              </a:pathLst>
            </a:custGeom>
            <a:solidFill>
              <a:srgbClr val="FFB04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99" name="Freeform 22">
              <a:extLst>
                <a:ext uri="{FF2B5EF4-FFF2-40B4-BE49-F238E27FC236}">
                  <a16:creationId xmlns:a16="http://schemas.microsoft.com/office/drawing/2014/main" id="{87287498-9ACE-41CB-8A85-852A47BE9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5343" y="3857549"/>
              <a:ext cx="228606" cy="1063600"/>
            </a:xfrm>
            <a:custGeom>
              <a:avLst/>
              <a:gdLst>
                <a:gd name="T0" fmla="*/ 0 w 176"/>
                <a:gd name="T1" fmla="*/ 2147483646 h 775"/>
                <a:gd name="T2" fmla="*/ 2147483646 w 176"/>
                <a:gd name="T3" fmla="*/ 2147483646 h 775"/>
                <a:gd name="T4" fmla="*/ 2147483646 w 176"/>
                <a:gd name="T5" fmla="*/ 2147483646 h 775"/>
                <a:gd name="T6" fmla="*/ 2147483646 w 176"/>
                <a:gd name="T7" fmla="*/ 2147483646 h 775"/>
                <a:gd name="T8" fmla="*/ 2147483646 w 176"/>
                <a:gd name="T9" fmla="*/ 2147483646 h 775"/>
                <a:gd name="T10" fmla="*/ 2147483646 w 176"/>
                <a:gd name="T11" fmla="*/ 2147483646 h 775"/>
                <a:gd name="T12" fmla="*/ 2147483646 w 176"/>
                <a:gd name="T13" fmla="*/ 0 h 775"/>
                <a:gd name="T14" fmla="*/ 2147483646 w 176"/>
                <a:gd name="T15" fmla="*/ 0 h 775"/>
                <a:gd name="T16" fmla="*/ 2147483646 w 176"/>
                <a:gd name="T17" fmla="*/ 2147483646 h 775"/>
                <a:gd name="T18" fmla="*/ 2147483646 w 176"/>
                <a:gd name="T19" fmla="*/ 2147483646 h 775"/>
                <a:gd name="T20" fmla="*/ 2147483646 w 176"/>
                <a:gd name="T21" fmla="*/ 2147483646 h 775"/>
                <a:gd name="T22" fmla="*/ 2147483646 w 176"/>
                <a:gd name="T23" fmla="*/ 2147483646 h 775"/>
                <a:gd name="T24" fmla="*/ 2147483646 w 176"/>
                <a:gd name="T25" fmla="*/ 2147483646 h 775"/>
                <a:gd name="T26" fmla="*/ 0 w 176"/>
                <a:gd name="T27" fmla="*/ 2147483646 h 775"/>
                <a:gd name="T28" fmla="*/ 0 w 176"/>
                <a:gd name="T29" fmla="*/ 2147483646 h 77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6"/>
                <a:gd name="T46" fmla="*/ 0 h 775"/>
                <a:gd name="T47" fmla="*/ 176 w 176"/>
                <a:gd name="T48" fmla="*/ 775 h 77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6" h="775">
                  <a:moveTo>
                    <a:pt x="0" y="766"/>
                  </a:moveTo>
                  <a:lnTo>
                    <a:pt x="9" y="60"/>
                  </a:lnTo>
                  <a:lnTo>
                    <a:pt x="9" y="52"/>
                  </a:lnTo>
                  <a:lnTo>
                    <a:pt x="18" y="43"/>
                  </a:lnTo>
                  <a:lnTo>
                    <a:pt x="37" y="17"/>
                  </a:lnTo>
                  <a:lnTo>
                    <a:pt x="56" y="8"/>
                  </a:lnTo>
                  <a:lnTo>
                    <a:pt x="74" y="0"/>
                  </a:lnTo>
                  <a:lnTo>
                    <a:pt x="111" y="0"/>
                  </a:lnTo>
                  <a:lnTo>
                    <a:pt x="121" y="8"/>
                  </a:lnTo>
                  <a:lnTo>
                    <a:pt x="139" y="17"/>
                  </a:lnTo>
                  <a:lnTo>
                    <a:pt x="158" y="34"/>
                  </a:lnTo>
                  <a:lnTo>
                    <a:pt x="176" y="60"/>
                  </a:lnTo>
                  <a:lnTo>
                    <a:pt x="176" y="775"/>
                  </a:lnTo>
                  <a:lnTo>
                    <a:pt x="0" y="766"/>
                  </a:lnTo>
                  <a:close/>
                </a:path>
              </a:pathLst>
            </a:custGeom>
            <a:solidFill>
              <a:srgbClr val="FFB04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100" name="Freeform 23">
              <a:extLst>
                <a:ext uri="{FF2B5EF4-FFF2-40B4-BE49-F238E27FC236}">
                  <a16:creationId xmlns:a16="http://schemas.microsoft.com/office/drawing/2014/main" id="{DDCD8F0F-C884-48BC-9FF1-97ED53885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9215" y="3857549"/>
              <a:ext cx="230193" cy="1063600"/>
            </a:xfrm>
            <a:custGeom>
              <a:avLst/>
              <a:gdLst>
                <a:gd name="T0" fmla="*/ 0 w 177"/>
                <a:gd name="T1" fmla="*/ 2147483646 h 775"/>
                <a:gd name="T2" fmla="*/ 2147483646 w 177"/>
                <a:gd name="T3" fmla="*/ 2147483646 h 775"/>
                <a:gd name="T4" fmla="*/ 2147483646 w 177"/>
                <a:gd name="T5" fmla="*/ 2147483646 h 775"/>
                <a:gd name="T6" fmla="*/ 2147483646 w 177"/>
                <a:gd name="T7" fmla="*/ 2147483646 h 775"/>
                <a:gd name="T8" fmla="*/ 2147483646 w 177"/>
                <a:gd name="T9" fmla="*/ 2147483646 h 775"/>
                <a:gd name="T10" fmla="*/ 2147483646 w 177"/>
                <a:gd name="T11" fmla="*/ 2147483646 h 775"/>
                <a:gd name="T12" fmla="*/ 2147483646 w 177"/>
                <a:gd name="T13" fmla="*/ 0 h 775"/>
                <a:gd name="T14" fmla="*/ 2147483646 w 177"/>
                <a:gd name="T15" fmla="*/ 0 h 775"/>
                <a:gd name="T16" fmla="*/ 2147483646 w 177"/>
                <a:gd name="T17" fmla="*/ 2147483646 h 775"/>
                <a:gd name="T18" fmla="*/ 2147483646 w 177"/>
                <a:gd name="T19" fmla="*/ 2147483646 h 775"/>
                <a:gd name="T20" fmla="*/ 2147483646 w 177"/>
                <a:gd name="T21" fmla="*/ 2147483646 h 775"/>
                <a:gd name="T22" fmla="*/ 2147483646 w 177"/>
                <a:gd name="T23" fmla="*/ 2147483646 h 775"/>
                <a:gd name="T24" fmla="*/ 2147483646 w 177"/>
                <a:gd name="T25" fmla="*/ 2147483646 h 775"/>
                <a:gd name="T26" fmla="*/ 0 w 177"/>
                <a:gd name="T27" fmla="*/ 2147483646 h 775"/>
                <a:gd name="T28" fmla="*/ 0 w 177"/>
                <a:gd name="T29" fmla="*/ 2147483646 h 77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7"/>
                <a:gd name="T46" fmla="*/ 0 h 775"/>
                <a:gd name="T47" fmla="*/ 177 w 177"/>
                <a:gd name="T48" fmla="*/ 775 h 77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7" h="775">
                  <a:moveTo>
                    <a:pt x="0" y="766"/>
                  </a:moveTo>
                  <a:lnTo>
                    <a:pt x="10" y="60"/>
                  </a:lnTo>
                  <a:lnTo>
                    <a:pt x="10" y="52"/>
                  </a:lnTo>
                  <a:lnTo>
                    <a:pt x="19" y="43"/>
                  </a:lnTo>
                  <a:lnTo>
                    <a:pt x="38" y="17"/>
                  </a:lnTo>
                  <a:lnTo>
                    <a:pt x="56" y="8"/>
                  </a:lnTo>
                  <a:lnTo>
                    <a:pt x="75" y="0"/>
                  </a:lnTo>
                  <a:lnTo>
                    <a:pt x="103" y="0"/>
                  </a:lnTo>
                  <a:lnTo>
                    <a:pt x="121" y="8"/>
                  </a:lnTo>
                  <a:lnTo>
                    <a:pt x="140" y="17"/>
                  </a:lnTo>
                  <a:lnTo>
                    <a:pt x="149" y="34"/>
                  </a:lnTo>
                  <a:lnTo>
                    <a:pt x="168" y="60"/>
                  </a:lnTo>
                  <a:lnTo>
                    <a:pt x="177" y="775"/>
                  </a:lnTo>
                  <a:lnTo>
                    <a:pt x="0" y="766"/>
                  </a:lnTo>
                  <a:close/>
                </a:path>
              </a:pathLst>
            </a:custGeom>
            <a:solidFill>
              <a:srgbClr val="FFB04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101" name="Freeform 24">
              <a:extLst>
                <a:ext uri="{FF2B5EF4-FFF2-40B4-BE49-F238E27FC236}">
                  <a16:creationId xmlns:a16="http://schemas.microsoft.com/office/drawing/2014/main" id="{203B27C1-C372-4908-A75E-F8457C28D3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6799" y="2762199"/>
              <a:ext cx="1277970" cy="852468"/>
            </a:xfrm>
            <a:custGeom>
              <a:avLst/>
              <a:gdLst>
                <a:gd name="T0" fmla="*/ 0 w 994"/>
                <a:gd name="T1" fmla="*/ 2147483646 h 620"/>
                <a:gd name="T2" fmla="*/ 0 w 994"/>
                <a:gd name="T3" fmla="*/ 2147483646 h 620"/>
                <a:gd name="T4" fmla="*/ 2147483646 w 994"/>
                <a:gd name="T5" fmla="*/ 0 h 620"/>
                <a:gd name="T6" fmla="*/ 2147483646 w 994"/>
                <a:gd name="T7" fmla="*/ 2147483646 h 620"/>
                <a:gd name="T8" fmla="*/ 2147483646 w 994"/>
                <a:gd name="T9" fmla="*/ 2147483646 h 620"/>
                <a:gd name="T10" fmla="*/ 2147483646 w 994"/>
                <a:gd name="T11" fmla="*/ 2147483646 h 620"/>
                <a:gd name="T12" fmla="*/ 0 w 994"/>
                <a:gd name="T13" fmla="*/ 2147483646 h 620"/>
                <a:gd name="T14" fmla="*/ 0 w 994"/>
                <a:gd name="T15" fmla="*/ 2147483646 h 6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94"/>
                <a:gd name="T25" fmla="*/ 0 h 620"/>
                <a:gd name="T26" fmla="*/ 994 w 994"/>
                <a:gd name="T27" fmla="*/ 620 h 6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94" h="620">
                  <a:moveTo>
                    <a:pt x="0" y="620"/>
                  </a:moveTo>
                  <a:lnTo>
                    <a:pt x="0" y="551"/>
                  </a:lnTo>
                  <a:lnTo>
                    <a:pt x="576" y="0"/>
                  </a:lnTo>
                  <a:lnTo>
                    <a:pt x="994" y="491"/>
                  </a:lnTo>
                  <a:lnTo>
                    <a:pt x="994" y="594"/>
                  </a:lnTo>
                  <a:lnTo>
                    <a:pt x="567" y="95"/>
                  </a:lnTo>
                  <a:lnTo>
                    <a:pt x="0" y="62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102" name="Freeform 25">
              <a:extLst>
                <a:ext uri="{FF2B5EF4-FFF2-40B4-BE49-F238E27FC236}">
                  <a16:creationId xmlns:a16="http://schemas.microsoft.com/office/drawing/2014/main" id="{A89C7BC3-3D37-4E75-82DC-024DAC3C3A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3476" y="1339832"/>
              <a:ext cx="96840" cy="590536"/>
            </a:xfrm>
            <a:custGeom>
              <a:avLst/>
              <a:gdLst>
                <a:gd name="T0" fmla="*/ 0 w 74"/>
                <a:gd name="T1" fmla="*/ 2147483646 h 430"/>
                <a:gd name="T2" fmla="*/ 0 w 74"/>
                <a:gd name="T3" fmla="*/ 0 h 430"/>
                <a:gd name="T4" fmla="*/ 2147483646 w 74"/>
                <a:gd name="T5" fmla="*/ 0 h 430"/>
                <a:gd name="T6" fmla="*/ 2147483646 w 74"/>
                <a:gd name="T7" fmla="*/ 2147483646 h 430"/>
                <a:gd name="T8" fmla="*/ 0 w 74"/>
                <a:gd name="T9" fmla="*/ 2147483646 h 430"/>
                <a:gd name="T10" fmla="*/ 0 w 74"/>
                <a:gd name="T11" fmla="*/ 2147483646 h 4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4"/>
                <a:gd name="T19" fmla="*/ 0 h 430"/>
                <a:gd name="T20" fmla="*/ 74 w 74"/>
                <a:gd name="T21" fmla="*/ 430 h 4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4" h="430">
                  <a:moveTo>
                    <a:pt x="0" y="430"/>
                  </a:moveTo>
                  <a:lnTo>
                    <a:pt x="0" y="0"/>
                  </a:lnTo>
                  <a:lnTo>
                    <a:pt x="74" y="0"/>
                  </a:lnTo>
                  <a:lnTo>
                    <a:pt x="74" y="430"/>
                  </a:lnTo>
                  <a:lnTo>
                    <a:pt x="0" y="4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103" name="Freeform 26">
              <a:extLst>
                <a:ext uri="{FF2B5EF4-FFF2-40B4-BE49-F238E27FC236}">
                  <a16:creationId xmlns:a16="http://schemas.microsoft.com/office/drawing/2014/main" id="{6D25915F-616B-4CBD-83F1-19B050AA7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5835" y="1517628"/>
              <a:ext cx="392122" cy="107947"/>
            </a:xfrm>
            <a:custGeom>
              <a:avLst/>
              <a:gdLst>
                <a:gd name="T0" fmla="*/ 0 w 306"/>
                <a:gd name="T1" fmla="*/ 0 h 77"/>
                <a:gd name="T2" fmla="*/ 2147483646 w 306"/>
                <a:gd name="T3" fmla="*/ 0 h 77"/>
                <a:gd name="T4" fmla="*/ 2147483646 w 306"/>
                <a:gd name="T5" fmla="*/ 2147483646 h 77"/>
                <a:gd name="T6" fmla="*/ 0 w 306"/>
                <a:gd name="T7" fmla="*/ 2147483646 h 77"/>
                <a:gd name="T8" fmla="*/ 0 w 306"/>
                <a:gd name="T9" fmla="*/ 0 h 77"/>
                <a:gd name="T10" fmla="*/ 0 w 306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6"/>
                <a:gd name="T19" fmla="*/ 0 h 77"/>
                <a:gd name="T20" fmla="*/ 306 w 306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6" h="77">
                  <a:moveTo>
                    <a:pt x="0" y="0"/>
                  </a:moveTo>
                  <a:lnTo>
                    <a:pt x="306" y="0"/>
                  </a:lnTo>
                  <a:lnTo>
                    <a:pt x="306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104" name="Freeform 30">
              <a:extLst>
                <a:ext uri="{FF2B5EF4-FFF2-40B4-BE49-F238E27FC236}">
                  <a16:creationId xmlns:a16="http://schemas.microsoft.com/office/drawing/2014/main" id="{888F56FB-14D5-40FF-A572-ECE33AC9B1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4769" y="4403636"/>
              <a:ext cx="2568639" cy="1198535"/>
            </a:xfrm>
            <a:custGeom>
              <a:avLst/>
              <a:gdLst>
                <a:gd name="T0" fmla="*/ 2147483646 w 1430"/>
                <a:gd name="T1" fmla="*/ 2147483646 h 619"/>
                <a:gd name="T2" fmla="*/ 2147483646 w 1430"/>
                <a:gd name="T3" fmla="*/ 2147483646 h 619"/>
                <a:gd name="T4" fmla="*/ 2147483646 w 1430"/>
                <a:gd name="T5" fmla="*/ 2147483646 h 619"/>
                <a:gd name="T6" fmla="*/ 2147483646 w 1430"/>
                <a:gd name="T7" fmla="*/ 0 h 619"/>
                <a:gd name="T8" fmla="*/ 2147483646 w 1430"/>
                <a:gd name="T9" fmla="*/ 2147483646 h 619"/>
                <a:gd name="T10" fmla="*/ 2147483646 w 1430"/>
                <a:gd name="T11" fmla="*/ 2147483646 h 619"/>
                <a:gd name="T12" fmla="*/ 2147483646 w 1430"/>
                <a:gd name="T13" fmla="*/ 2147483646 h 619"/>
                <a:gd name="T14" fmla="*/ 2147483646 w 1430"/>
                <a:gd name="T15" fmla="*/ 2147483646 h 619"/>
                <a:gd name="T16" fmla="*/ 2147483646 w 1430"/>
                <a:gd name="T17" fmla="*/ 2147483646 h 619"/>
                <a:gd name="T18" fmla="*/ 2147483646 w 1430"/>
                <a:gd name="T19" fmla="*/ 2147483646 h 619"/>
                <a:gd name="T20" fmla="*/ 2147483646 w 1430"/>
                <a:gd name="T21" fmla="*/ 2147483646 h 619"/>
                <a:gd name="T22" fmla="*/ 2147483646 w 1430"/>
                <a:gd name="T23" fmla="*/ 2147483646 h 619"/>
                <a:gd name="T24" fmla="*/ 2147483646 w 1430"/>
                <a:gd name="T25" fmla="*/ 2147483646 h 619"/>
                <a:gd name="T26" fmla="*/ 2147483646 w 1430"/>
                <a:gd name="T27" fmla="*/ 2147483646 h 619"/>
                <a:gd name="T28" fmla="*/ 2147483646 w 1430"/>
                <a:gd name="T29" fmla="*/ 2147483646 h 619"/>
                <a:gd name="T30" fmla="*/ 2147483646 w 1430"/>
                <a:gd name="T31" fmla="*/ 2147483646 h 619"/>
                <a:gd name="T32" fmla="*/ 2147483646 w 1430"/>
                <a:gd name="T33" fmla="*/ 2147483646 h 619"/>
                <a:gd name="T34" fmla="*/ 2147483646 w 1430"/>
                <a:gd name="T35" fmla="*/ 2147483646 h 619"/>
                <a:gd name="T36" fmla="*/ 2147483646 w 1430"/>
                <a:gd name="T37" fmla="*/ 2147483646 h 619"/>
                <a:gd name="T38" fmla="*/ 2147483646 w 1430"/>
                <a:gd name="T39" fmla="*/ 2147483646 h 619"/>
                <a:gd name="T40" fmla="*/ 2147483646 w 1430"/>
                <a:gd name="T41" fmla="*/ 2147483646 h 619"/>
                <a:gd name="T42" fmla="*/ 2147483646 w 1430"/>
                <a:gd name="T43" fmla="*/ 2147483646 h 619"/>
                <a:gd name="T44" fmla="*/ 2147483646 w 1430"/>
                <a:gd name="T45" fmla="*/ 2147483646 h 619"/>
                <a:gd name="T46" fmla="*/ 2147483646 w 1430"/>
                <a:gd name="T47" fmla="*/ 2147483646 h 619"/>
                <a:gd name="T48" fmla="*/ 2147483646 w 1430"/>
                <a:gd name="T49" fmla="*/ 2147483646 h 619"/>
                <a:gd name="T50" fmla="*/ 2147483646 w 1430"/>
                <a:gd name="T51" fmla="*/ 2147483646 h 619"/>
                <a:gd name="T52" fmla="*/ 2147483646 w 1430"/>
                <a:gd name="T53" fmla="*/ 2147483646 h 619"/>
                <a:gd name="T54" fmla="*/ 2147483646 w 1430"/>
                <a:gd name="T55" fmla="*/ 2147483646 h 619"/>
                <a:gd name="T56" fmla="*/ 2147483646 w 1430"/>
                <a:gd name="T57" fmla="*/ 2147483646 h 619"/>
                <a:gd name="T58" fmla="*/ 2147483646 w 1430"/>
                <a:gd name="T59" fmla="*/ 2147483646 h 619"/>
                <a:gd name="T60" fmla="*/ 2147483646 w 1430"/>
                <a:gd name="T61" fmla="*/ 2147483646 h 619"/>
                <a:gd name="T62" fmla="*/ 2147483646 w 1430"/>
                <a:gd name="T63" fmla="*/ 2147483646 h 619"/>
                <a:gd name="T64" fmla="*/ 2147483646 w 1430"/>
                <a:gd name="T65" fmla="*/ 2147483646 h 619"/>
                <a:gd name="T66" fmla="*/ 2147483646 w 1430"/>
                <a:gd name="T67" fmla="*/ 2147483646 h 619"/>
                <a:gd name="T68" fmla="*/ 2147483646 w 1430"/>
                <a:gd name="T69" fmla="*/ 2147483646 h 619"/>
                <a:gd name="T70" fmla="*/ 2147483646 w 1430"/>
                <a:gd name="T71" fmla="*/ 2147483646 h 619"/>
                <a:gd name="T72" fmla="*/ 2147483646 w 1430"/>
                <a:gd name="T73" fmla="*/ 2147483646 h 619"/>
                <a:gd name="T74" fmla="*/ 2147483646 w 1430"/>
                <a:gd name="T75" fmla="*/ 2147483646 h 619"/>
                <a:gd name="T76" fmla="*/ 2147483646 w 1430"/>
                <a:gd name="T77" fmla="*/ 2147483646 h 619"/>
                <a:gd name="T78" fmla="*/ 2147483646 w 1430"/>
                <a:gd name="T79" fmla="*/ 2147483646 h 619"/>
                <a:gd name="T80" fmla="*/ 2147483646 w 1430"/>
                <a:gd name="T81" fmla="*/ 2147483646 h 619"/>
                <a:gd name="T82" fmla="*/ 2147483646 w 1430"/>
                <a:gd name="T83" fmla="*/ 2147483646 h 619"/>
                <a:gd name="T84" fmla="*/ 2147483646 w 1430"/>
                <a:gd name="T85" fmla="*/ 2147483646 h 619"/>
                <a:gd name="T86" fmla="*/ 2147483646 w 1430"/>
                <a:gd name="T87" fmla="*/ 2147483646 h 619"/>
                <a:gd name="T88" fmla="*/ 2147483646 w 1430"/>
                <a:gd name="T89" fmla="*/ 2147483646 h 619"/>
                <a:gd name="T90" fmla="*/ 2147483646 w 1430"/>
                <a:gd name="T91" fmla="*/ 2147483646 h 619"/>
                <a:gd name="T92" fmla="*/ 2147483646 w 1430"/>
                <a:gd name="T93" fmla="*/ 2147483646 h 619"/>
                <a:gd name="T94" fmla="*/ 2147483646 w 1430"/>
                <a:gd name="T95" fmla="*/ 2147483646 h 619"/>
                <a:gd name="T96" fmla="*/ 2147483646 w 1430"/>
                <a:gd name="T97" fmla="*/ 2147483646 h 619"/>
                <a:gd name="T98" fmla="*/ 2147483646 w 1430"/>
                <a:gd name="T99" fmla="*/ 2147483646 h 619"/>
                <a:gd name="T100" fmla="*/ 2147483646 w 1430"/>
                <a:gd name="T101" fmla="*/ 2147483646 h 619"/>
                <a:gd name="T102" fmla="*/ 2147483646 w 1430"/>
                <a:gd name="T103" fmla="*/ 2147483646 h 619"/>
                <a:gd name="T104" fmla="*/ 2147483646 w 1430"/>
                <a:gd name="T105" fmla="*/ 2147483646 h 619"/>
                <a:gd name="T106" fmla="*/ 2147483646 w 1430"/>
                <a:gd name="T107" fmla="*/ 2147483646 h 619"/>
                <a:gd name="T108" fmla="*/ 2147483646 w 1430"/>
                <a:gd name="T109" fmla="*/ 2147483646 h 619"/>
                <a:gd name="T110" fmla="*/ 2147483646 w 1430"/>
                <a:gd name="T111" fmla="*/ 2147483646 h 619"/>
                <a:gd name="T112" fmla="*/ 2147483646 w 1430"/>
                <a:gd name="T113" fmla="*/ 2147483646 h 619"/>
                <a:gd name="T114" fmla="*/ 2147483646 w 1430"/>
                <a:gd name="T115" fmla="*/ 2147483646 h 619"/>
                <a:gd name="T116" fmla="*/ 2147483646 w 1430"/>
                <a:gd name="T117" fmla="*/ 2147483646 h 61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30"/>
                <a:gd name="T178" fmla="*/ 0 h 619"/>
                <a:gd name="T179" fmla="*/ 1430 w 1430"/>
                <a:gd name="T180" fmla="*/ 619 h 61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30" h="619">
                  <a:moveTo>
                    <a:pt x="333" y="205"/>
                  </a:moveTo>
                  <a:lnTo>
                    <a:pt x="333" y="186"/>
                  </a:lnTo>
                  <a:lnTo>
                    <a:pt x="338" y="169"/>
                  </a:lnTo>
                  <a:lnTo>
                    <a:pt x="338" y="155"/>
                  </a:lnTo>
                  <a:lnTo>
                    <a:pt x="342" y="141"/>
                  </a:lnTo>
                  <a:lnTo>
                    <a:pt x="345" y="129"/>
                  </a:lnTo>
                  <a:lnTo>
                    <a:pt x="349" y="117"/>
                  </a:lnTo>
                  <a:lnTo>
                    <a:pt x="354" y="105"/>
                  </a:lnTo>
                  <a:lnTo>
                    <a:pt x="361" y="93"/>
                  </a:lnTo>
                  <a:lnTo>
                    <a:pt x="366" y="81"/>
                  </a:lnTo>
                  <a:lnTo>
                    <a:pt x="371" y="72"/>
                  </a:lnTo>
                  <a:lnTo>
                    <a:pt x="376" y="62"/>
                  </a:lnTo>
                  <a:lnTo>
                    <a:pt x="383" y="57"/>
                  </a:lnTo>
                  <a:lnTo>
                    <a:pt x="395" y="41"/>
                  </a:lnTo>
                  <a:lnTo>
                    <a:pt x="409" y="31"/>
                  </a:lnTo>
                  <a:lnTo>
                    <a:pt x="423" y="19"/>
                  </a:lnTo>
                  <a:lnTo>
                    <a:pt x="438" y="12"/>
                  </a:lnTo>
                  <a:lnTo>
                    <a:pt x="457" y="5"/>
                  </a:lnTo>
                  <a:lnTo>
                    <a:pt x="473" y="3"/>
                  </a:lnTo>
                  <a:lnTo>
                    <a:pt x="490" y="0"/>
                  </a:lnTo>
                  <a:lnTo>
                    <a:pt x="509" y="3"/>
                  </a:lnTo>
                  <a:lnTo>
                    <a:pt x="526" y="3"/>
                  </a:lnTo>
                  <a:lnTo>
                    <a:pt x="545" y="7"/>
                  </a:lnTo>
                  <a:lnTo>
                    <a:pt x="561" y="10"/>
                  </a:lnTo>
                  <a:lnTo>
                    <a:pt x="578" y="14"/>
                  </a:lnTo>
                  <a:lnTo>
                    <a:pt x="595" y="22"/>
                  </a:lnTo>
                  <a:lnTo>
                    <a:pt x="614" y="31"/>
                  </a:lnTo>
                  <a:lnTo>
                    <a:pt x="628" y="38"/>
                  </a:lnTo>
                  <a:lnTo>
                    <a:pt x="645" y="48"/>
                  </a:lnTo>
                  <a:lnTo>
                    <a:pt x="661" y="57"/>
                  </a:lnTo>
                  <a:lnTo>
                    <a:pt x="675" y="69"/>
                  </a:lnTo>
                  <a:lnTo>
                    <a:pt x="687" y="79"/>
                  </a:lnTo>
                  <a:lnTo>
                    <a:pt x="702" y="88"/>
                  </a:lnTo>
                  <a:lnTo>
                    <a:pt x="711" y="98"/>
                  </a:lnTo>
                  <a:lnTo>
                    <a:pt x="723" y="110"/>
                  </a:lnTo>
                  <a:lnTo>
                    <a:pt x="733" y="122"/>
                  </a:lnTo>
                  <a:lnTo>
                    <a:pt x="740" y="131"/>
                  </a:lnTo>
                  <a:lnTo>
                    <a:pt x="744" y="141"/>
                  </a:lnTo>
                  <a:lnTo>
                    <a:pt x="752" y="152"/>
                  </a:lnTo>
                  <a:lnTo>
                    <a:pt x="754" y="157"/>
                  </a:lnTo>
                  <a:lnTo>
                    <a:pt x="759" y="160"/>
                  </a:lnTo>
                  <a:lnTo>
                    <a:pt x="768" y="157"/>
                  </a:lnTo>
                  <a:lnTo>
                    <a:pt x="780" y="155"/>
                  </a:lnTo>
                  <a:lnTo>
                    <a:pt x="790" y="148"/>
                  </a:lnTo>
                  <a:lnTo>
                    <a:pt x="804" y="141"/>
                  </a:lnTo>
                  <a:lnTo>
                    <a:pt x="811" y="136"/>
                  </a:lnTo>
                  <a:lnTo>
                    <a:pt x="818" y="131"/>
                  </a:lnTo>
                  <a:lnTo>
                    <a:pt x="825" y="126"/>
                  </a:lnTo>
                  <a:lnTo>
                    <a:pt x="837" y="122"/>
                  </a:lnTo>
                  <a:lnTo>
                    <a:pt x="842" y="117"/>
                  </a:lnTo>
                  <a:lnTo>
                    <a:pt x="852" y="110"/>
                  </a:lnTo>
                  <a:lnTo>
                    <a:pt x="861" y="105"/>
                  </a:lnTo>
                  <a:lnTo>
                    <a:pt x="871" y="100"/>
                  </a:lnTo>
                  <a:lnTo>
                    <a:pt x="880" y="95"/>
                  </a:lnTo>
                  <a:lnTo>
                    <a:pt x="890" y="93"/>
                  </a:lnTo>
                  <a:lnTo>
                    <a:pt x="902" y="86"/>
                  </a:lnTo>
                  <a:lnTo>
                    <a:pt x="911" y="86"/>
                  </a:lnTo>
                  <a:lnTo>
                    <a:pt x="921" y="81"/>
                  </a:lnTo>
                  <a:lnTo>
                    <a:pt x="932" y="79"/>
                  </a:lnTo>
                  <a:lnTo>
                    <a:pt x="944" y="76"/>
                  </a:lnTo>
                  <a:lnTo>
                    <a:pt x="956" y="76"/>
                  </a:lnTo>
                  <a:lnTo>
                    <a:pt x="966" y="74"/>
                  </a:lnTo>
                  <a:lnTo>
                    <a:pt x="978" y="76"/>
                  </a:lnTo>
                  <a:lnTo>
                    <a:pt x="990" y="76"/>
                  </a:lnTo>
                  <a:lnTo>
                    <a:pt x="1004" y="81"/>
                  </a:lnTo>
                  <a:lnTo>
                    <a:pt x="1013" y="83"/>
                  </a:lnTo>
                  <a:lnTo>
                    <a:pt x="1023" y="86"/>
                  </a:lnTo>
                  <a:lnTo>
                    <a:pt x="1032" y="91"/>
                  </a:lnTo>
                  <a:lnTo>
                    <a:pt x="1044" y="95"/>
                  </a:lnTo>
                  <a:lnTo>
                    <a:pt x="1051" y="100"/>
                  </a:lnTo>
                  <a:lnTo>
                    <a:pt x="1063" y="105"/>
                  </a:lnTo>
                  <a:lnTo>
                    <a:pt x="1071" y="112"/>
                  </a:lnTo>
                  <a:lnTo>
                    <a:pt x="1080" y="122"/>
                  </a:lnTo>
                  <a:lnTo>
                    <a:pt x="1092" y="133"/>
                  </a:lnTo>
                  <a:lnTo>
                    <a:pt x="1104" y="148"/>
                  </a:lnTo>
                  <a:lnTo>
                    <a:pt x="1111" y="155"/>
                  </a:lnTo>
                  <a:lnTo>
                    <a:pt x="1116" y="164"/>
                  </a:lnTo>
                  <a:lnTo>
                    <a:pt x="1120" y="171"/>
                  </a:lnTo>
                  <a:lnTo>
                    <a:pt x="1128" y="181"/>
                  </a:lnTo>
                  <a:lnTo>
                    <a:pt x="1132" y="195"/>
                  </a:lnTo>
                  <a:lnTo>
                    <a:pt x="1140" y="212"/>
                  </a:lnTo>
                  <a:lnTo>
                    <a:pt x="1144" y="224"/>
                  </a:lnTo>
                  <a:lnTo>
                    <a:pt x="1149" y="236"/>
                  </a:lnTo>
                  <a:lnTo>
                    <a:pt x="1151" y="245"/>
                  </a:lnTo>
                  <a:lnTo>
                    <a:pt x="1154" y="255"/>
                  </a:lnTo>
                  <a:lnTo>
                    <a:pt x="1156" y="259"/>
                  </a:lnTo>
                  <a:lnTo>
                    <a:pt x="1156" y="262"/>
                  </a:lnTo>
                  <a:lnTo>
                    <a:pt x="1156" y="259"/>
                  </a:lnTo>
                  <a:lnTo>
                    <a:pt x="1163" y="259"/>
                  </a:lnTo>
                  <a:lnTo>
                    <a:pt x="1175" y="255"/>
                  </a:lnTo>
                  <a:lnTo>
                    <a:pt x="1187" y="252"/>
                  </a:lnTo>
                  <a:lnTo>
                    <a:pt x="1201" y="248"/>
                  </a:lnTo>
                  <a:lnTo>
                    <a:pt x="1220" y="245"/>
                  </a:lnTo>
                  <a:lnTo>
                    <a:pt x="1230" y="243"/>
                  </a:lnTo>
                  <a:lnTo>
                    <a:pt x="1239" y="240"/>
                  </a:lnTo>
                  <a:lnTo>
                    <a:pt x="1251" y="240"/>
                  </a:lnTo>
                  <a:lnTo>
                    <a:pt x="1263" y="243"/>
                  </a:lnTo>
                  <a:lnTo>
                    <a:pt x="1273" y="243"/>
                  </a:lnTo>
                  <a:lnTo>
                    <a:pt x="1282" y="243"/>
                  </a:lnTo>
                  <a:lnTo>
                    <a:pt x="1294" y="243"/>
                  </a:lnTo>
                  <a:lnTo>
                    <a:pt x="1306" y="248"/>
                  </a:lnTo>
                  <a:lnTo>
                    <a:pt x="1316" y="248"/>
                  </a:lnTo>
                  <a:lnTo>
                    <a:pt x="1328" y="252"/>
                  </a:lnTo>
                  <a:lnTo>
                    <a:pt x="1337" y="257"/>
                  </a:lnTo>
                  <a:lnTo>
                    <a:pt x="1349" y="264"/>
                  </a:lnTo>
                  <a:lnTo>
                    <a:pt x="1358" y="269"/>
                  </a:lnTo>
                  <a:lnTo>
                    <a:pt x="1368" y="279"/>
                  </a:lnTo>
                  <a:lnTo>
                    <a:pt x="1377" y="286"/>
                  </a:lnTo>
                  <a:lnTo>
                    <a:pt x="1389" y="295"/>
                  </a:lnTo>
                  <a:lnTo>
                    <a:pt x="1397" y="307"/>
                  </a:lnTo>
                  <a:lnTo>
                    <a:pt x="1406" y="319"/>
                  </a:lnTo>
                  <a:lnTo>
                    <a:pt x="1413" y="331"/>
                  </a:lnTo>
                  <a:lnTo>
                    <a:pt x="1423" y="348"/>
                  </a:lnTo>
                  <a:lnTo>
                    <a:pt x="1425" y="359"/>
                  </a:lnTo>
                  <a:lnTo>
                    <a:pt x="1430" y="374"/>
                  </a:lnTo>
                  <a:lnTo>
                    <a:pt x="1430" y="386"/>
                  </a:lnTo>
                  <a:lnTo>
                    <a:pt x="1430" y="397"/>
                  </a:lnTo>
                  <a:lnTo>
                    <a:pt x="1425" y="407"/>
                  </a:lnTo>
                  <a:lnTo>
                    <a:pt x="1420" y="416"/>
                  </a:lnTo>
                  <a:lnTo>
                    <a:pt x="1413" y="426"/>
                  </a:lnTo>
                  <a:lnTo>
                    <a:pt x="1408" y="433"/>
                  </a:lnTo>
                  <a:lnTo>
                    <a:pt x="1399" y="438"/>
                  </a:lnTo>
                  <a:lnTo>
                    <a:pt x="1389" y="445"/>
                  </a:lnTo>
                  <a:lnTo>
                    <a:pt x="1377" y="450"/>
                  </a:lnTo>
                  <a:lnTo>
                    <a:pt x="1366" y="457"/>
                  </a:lnTo>
                  <a:lnTo>
                    <a:pt x="1354" y="462"/>
                  </a:lnTo>
                  <a:lnTo>
                    <a:pt x="1342" y="466"/>
                  </a:lnTo>
                  <a:lnTo>
                    <a:pt x="1328" y="469"/>
                  </a:lnTo>
                  <a:lnTo>
                    <a:pt x="1316" y="474"/>
                  </a:lnTo>
                  <a:lnTo>
                    <a:pt x="1299" y="474"/>
                  </a:lnTo>
                  <a:lnTo>
                    <a:pt x="1287" y="476"/>
                  </a:lnTo>
                  <a:lnTo>
                    <a:pt x="1270" y="478"/>
                  </a:lnTo>
                  <a:lnTo>
                    <a:pt x="1258" y="481"/>
                  </a:lnTo>
                  <a:lnTo>
                    <a:pt x="1242" y="481"/>
                  </a:lnTo>
                  <a:lnTo>
                    <a:pt x="1230" y="481"/>
                  </a:lnTo>
                  <a:lnTo>
                    <a:pt x="1218" y="481"/>
                  </a:lnTo>
                  <a:lnTo>
                    <a:pt x="1209" y="481"/>
                  </a:lnTo>
                  <a:lnTo>
                    <a:pt x="1197" y="481"/>
                  </a:lnTo>
                  <a:lnTo>
                    <a:pt x="1187" y="481"/>
                  </a:lnTo>
                  <a:lnTo>
                    <a:pt x="1175" y="481"/>
                  </a:lnTo>
                  <a:lnTo>
                    <a:pt x="1170" y="481"/>
                  </a:lnTo>
                  <a:lnTo>
                    <a:pt x="1161" y="481"/>
                  </a:lnTo>
                  <a:lnTo>
                    <a:pt x="1156" y="481"/>
                  </a:lnTo>
                  <a:lnTo>
                    <a:pt x="1151" y="485"/>
                  </a:lnTo>
                  <a:lnTo>
                    <a:pt x="1147" y="490"/>
                  </a:lnTo>
                  <a:lnTo>
                    <a:pt x="1142" y="500"/>
                  </a:lnTo>
                  <a:lnTo>
                    <a:pt x="1132" y="509"/>
                  </a:lnTo>
                  <a:lnTo>
                    <a:pt x="1123" y="521"/>
                  </a:lnTo>
                  <a:lnTo>
                    <a:pt x="1116" y="528"/>
                  </a:lnTo>
                  <a:lnTo>
                    <a:pt x="1111" y="533"/>
                  </a:lnTo>
                  <a:lnTo>
                    <a:pt x="1104" y="540"/>
                  </a:lnTo>
                  <a:lnTo>
                    <a:pt x="1099" y="550"/>
                  </a:lnTo>
                  <a:lnTo>
                    <a:pt x="1090" y="554"/>
                  </a:lnTo>
                  <a:lnTo>
                    <a:pt x="1080" y="562"/>
                  </a:lnTo>
                  <a:lnTo>
                    <a:pt x="1071" y="566"/>
                  </a:lnTo>
                  <a:lnTo>
                    <a:pt x="1063" y="573"/>
                  </a:lnTo>
                  <a:lnTo>
                    <a:pt x="1051" y="578"/>
                  </a:lnTo>
                  <a:lnTo>
                    <a:pt x="1042" y="585"/>
                  </a:lnTo>
                  <a:lnTo>
                    <a:pt x="1030" y="590"/>
                  </a:lnTo>
                  <a:lnTo>
                    <a:pt x="1021" y="597"/>
                  </a:lnTo>
                  <a:lnTo>
                    <a:pt x="1006" y="600"/>
                  </a:lnTo>
                  <a:lnTo>
                    <a:pt x="994" y="604"/>
                  </a:lnTo>
                  <a:lnTo>
                    <a:pt x="980" y="607"/>
                  </a:lnTo>
                  <a:lnTo>
                    <a:pt x="968" y="612"/>
                  </a:lnTo>
                  <a:lnTo>
                    <a:pt x="952" y="614"/>
                  </a:lnTo>
                  <a:lnTo>
                    <a:pt x="937" y="616"/>
                  </a:lnTo>
                  <a:lnTo>
                    <a:pt x="921" y="619"/>
                  </a:lnTo>
                  <a:lnTo>
                    <a:pt x="906" y="619"/>
                  </a:lnTo>
                  <a:lnTo>
                    <a:pt x="887" y="619"/>
                  </a:lnTo>
                  <a:lnTo>
                    <a:pt x="873" y="616"/>
                  </a:lnTo>
                  <a:lnTo>
                    <a:pt x="856" y="614"/>
                  </a:lnTo>
                  <a:lnTo>
                    <a:pt x="844" y="612"/>
                  </a:lnTo>
                  <a:lnTo>
                    <a:pt x="830" y="609"/>
                  </a:lnTo>
                  <a:lnTo>
                    <a:pt x="818" y="607"/>
                  </a:lnTo>
                  <a:lnTo>
                    <a:pt x="806" y="602"/>
                  </a:lnTo>
                  <a:lnTo>
                    <a:pt x="799" y="600"/>
                  </a:lnTo>
                  <a:lnTo>
                    <a:pt x="787" y="595"/>
                  </a:lnTo>
                  <a:lnTo>
                    <a:pt x="778" y="588"/>
                  </a:lnTo>
                  <a:lnTo>
                    <a:pt x="771" y="583"/>
                  </a:lnTo>
                  <a:lnTo>
                    <a:pt x="764" y="578"/>
                  </a:lnTo>
                  <a:lnTo>
                    <a:pt x="752" y="566"/>
                  </a:lnTo>
                  <a:lnTo>
                    <a:pt x="742" y="557"/>
                  </a:lnTo>
                  <a:lnTo>
                    <a:pt x="733" y="543"/>
                  </a:lnTo>
                  <a:lnTo>
                    <a:pt x="728" y="531"/>
                  </a:lnTo>
                  <a:lnTo>
                    <a:pt x="723" y="521"/>
                  </a:lnTo>
                  <a:lnTo>
                    <a:pt x="721" y="512"/>
                  </a:lnTo>
                  <a:lnTo>
                    <a:pt x="716" y="497"/>
                  </a:lnTo>
                  <a:lnTo>
                    <a:pt x="716" y="493"/>
                  </a:lnTo>
                  <a:lnTo>
                    <a:pt x="714" y="493"/>
                  </a:lnTo>
                  <a:lnTo>
                    <a:pt x="709" y="497"/>
                  </a:lnTo>
                  <a:lnTo>
                    <a:pt x="699" y="504"/>
                  </a:lnTo>
                  <a:lnTo>
                    <a:pt x="687" y="516"/>
                  </a:lnTo>
                  <a:lnTo>
                    <a:pt x="680" y="519"/>
                  </a:lnTo>
                  <a:lnTo>
                    <a:pt x="673" y="524"/>
                  </a:lnTo>
                  <a:lnTo>
                    <a:pt x="664" y="528"/>
                  </a:lnTo>
                  <a:lnTo>
                    <a:pt x="656" y="535"/>
                  </a:lnTo>
                  <a:lnTo>
                    <a:pt x="647" y="540"/>
                  </a:lnTo>
                  <a:lnTo>
                    <a:pt x="637" y="550"/>
                  </a:lnTo>
                  <a:lnTo>
                    <a:pt x="628" y="554"/>
                  </a:lnTo>
                  <a:lnTo>
                    <a:pt x="618" y="564"/>
                  </a:lnTo>
                  <a:lnTo>
                    <a:pt x="606" y="569"/>
                  </a:lnTo>
                  <a:lnTo>
                    <a:pt x="595" y="576"/>
                  </a:lnTo>
                  <a:lnTo>
                    <a:pt x="583" y="581"/>
                  </a:lnTo>
                  <a:lnTo>
                    <a:pt x="571" y="588"/>
                  </a:lnTo>
                  <a:lnTo>
                    <a:pt x="557" y="592"/>
                  </a:lnTo>
                  <a:lnTo>
                    <a:pt x="545" y="597"/>
                  </a:lnTo>
                  <a:lnTo>
                    <a:pt x="533" y="602"/>
                  </a:lnTo>
                  <a:lnTo>
                    <a:pt x="521" y="607"/>
                  </a:lnTo>
                  <a:lnTo>
                    <a:pt x="507" y="609"/>
                  </a:lnTo>
                  <a:lnTo>
                    <a:pt x="495" y="612"/>
                  </a:lnTo>
                  <a:lnTo>
                    <a:pt x="480" y="614"/>
                  </a:lnTo>
                  <a:lnTo>
                    <a:pt x="468" y="619"/>
                  </a:lnTo>
                  <a:lnTo>
                    <a:pt x="454" y="619"/>
                  </a:lnTo>
                  <a:lnTo>
                    <a:pt x="442" y="619"/>
                  </a:lnTo>
                  <a:lnTo>
                    <a:pt x="428" y="619"/>
                  </a:lnTo>
                  <a:lnTo>
                    <a:pt x="416" y="619"/>
                  </a:lnTo>
                  <a:lnTo>
                    <a:pt x="402" y="616"/>
                  </a:lnTo>
                  <a:lnTo>
                    <a:pt x="390" y="612"/>
                  </a:lnTo>
                  <a:lnTo>
                    <a:pt x="378" y="609"/>
                  </a:lnTo>
                  <a:lnTo>
                    <a:pt x="369" y="607"/>
                  </a:lnTo>
                  <a:lnTo>
                    <a:pt x="359" y="600"/>
                  </a:lnTo>
                  <a:lnTo>
                    <a:pt x="349" y="595"/>
                  </a:lnTo>
                  <a:lnTo>
                    <a:pt x="342" y="588"/>
                  </a:lnTo>
                  <a:lnTo>
                    <a:pt x="338" y="583"/>
                  </a:lnTo>
                  <a:lnTo>
                    <a:pt x="321" y="569"/>
                  </a:lnTo>
                  <a:lnTo>
                    <a:pt x="311" y="554"/>
                  </a:lnTo>
                  <a:lnTo>
                    <a:pt x="302" y="540"/>
                  </a:lnTo>
                  <a:lnTo>
                    <a:pt x="297" y="528"/>
                  </a:lnTo>
                  <a:lnTo>
                    <a:pt x="290" y="512"/>
                  </a:lnTo>
                  <a:lnTo>
                    <a:pt x="288" y="497"/>
                  </a:lnTo>
                  <a:lnTo>
                    <a:pt x="283" y="483"/>
                  </a:lnTo>
                  <a:lnTo>
                    <a:pt x="283" y="474"/>
                  </a:lnTo>
                  <a:lnTo>
                    <a:pt x="283" y="462"/>
                  </a:lnTo>
                  <a:lnTo>
                    <a:pt x="283" y="457"/>
                  </a:lnTo>
                  <a:lnTo>
                    <a:pt x="283" y="450"/>
                  </a:lnTo>
                  <a:lnTo>
                    <a:pt x="278" y="450"/>
                  </a:lnTo>
                  <a:lnTo>
                    <a:pt x="269" y="452"/>
                  </a:lnTo>
                  <a:lnTo>
                    <a:pt x="259" y="452"/>
                  </a:lnTo>
                  <a:lnTo>
                    <a:pt x="254" y="455"/>
                  </a:lnTo>
                  <a:lnTo>
                    <a:pt x="242" y="457"/>
                  </a:lnTo>
                  <a:lnTo>
                    <a:pt x="235" y="457"/>
                  </a:lnTo>
                  <a:lnTo>
                    <a:pt x="221" y="457"/>
                  </a:lnTo>
                  <a:lnTo>
                    <a:pt x="209" y="459"/>
                  </a:lnTo>
                  <a:lnTo>
                    <a:pt x="197" y="459"/>
                  </a:lnTo>
                  <a:lnTo>
                    <a:pt x="185" y="462"/>
                  </a:lnTo>
                  <a:lnTo>
                    <a:pt x="171" y="462"/>
                  </a:lnTo>
                  <a:lnTo>
                    <a:pt x="157" y="462"/>
                  </a:lnTo>
                  <a:lnTo>
                    <a:pt x="145" y="462"/>
                  </a:lnTo>
                  <a:lnTo>
                    <a:pt x="133" y="462"/>
                  </a:lnTo>
                  <a:lnTo>
                    <a:pt x="116" y="457"/>
                  </a:lnTo>
                  <a:lnTo>
                    <a:pt x="104" y="457"/>
                  </a:lnTo>
                  <a:lnTo>
                    <a:pt x="90" y="452"/>
                  </a:lnTo>
                  <a:lnTo>
                    <a:pt x="78" y="450"/>
                  </a:lnTo>
                  <a:lnTo>
                    <a:pt x="64" y="445"/>
                  </a:lnTo>
                  <a:lnTo>
                    <a:pt x="52" y="440"/>
                  </a:lnTo>
                  <a:lnTo>
                    <a:pt x="43" y="433"/>
                  </a:lnTo>
                  <a:lnTo>
                    <a:pt x="33" y="428"/>
                  </a:lnTo>
                  <a:lnTo>
                    <a:pt x="23" y="419"/>
                  </a:lnTo>
                  <a:lnTo>
                    <a:pt x="16" y="409"/>
                  </a:lnTo>
                  <a:lnTo>
                    <a:pt x="9" y="400"/>
                  </a:lnTo>
                  <a:lnTo>
                    <a:pt x="7" y="390"/>
                  </a:lnTo>
                  <a:lnTo>
                    <a:pt x="2" y="376"/>
                  </a:lnTo>
                  <a:lnTo>
                    <a:pt x="2" y="362"/>
                  </a:lnTo>
                  <a:lnTo>
                    <a:pt x="0" y="348"/>
                  </a:lnTo>
                  <a:lnTo>
                    <a:pt x="4" y="331"/>
                  </a:lnTo>
                  <a:lnTo>
                    <a:pt x="4" y="314"/>
                  </a:lnTo>
                  <a:lnTo>
                    <a:pt x="9" y="298"/>
                  </a:lnTo>
                  <a:lnTo>
                    <a:pt x="16" y="283"/>
                  </a:lnTo>
                  <a:lnTo>
                    <a:pt x="23" y="271"/>
                  </a:lnTo>
                  <a:lnTo>
                    <a:pt x="33" y="259"/>
                  </a:lnTo>
                  <a:lnTo>
                    <a:pt x="43" y="248"/>
                  </a:lnTo>
                  <a:lnTo>
                    <a:pt x="52" y="238"/>
                  </a:lnTo>
                  <a:lnTo>
                    <a:pt x="66" y="231"/>
                  </a:lnTo>
                  <a:lnTo>
                    <a:pt x="76" y="224"/>
                  </a:lnTo>
                  <a:lnTo>
                    <a:pt x="90" y="217"/>
                  </a:lnTo>
                  <a:lnTo>
                    <a:pt x="104" y="212"/>
                  </a:lnTo>
                  <a:lnTo>
                    <a:pt x="119" y="207"/>
                  </a:lnTo>
                  <a:lnTo>
                    <a:pt x="133" y="202"/>
                  </a:lnTo>
                  <a:lnTo>
                    <a:pt x="147" y="200"/>
                  </a:lnTo>
                  <a:lnTo>
                    <a:pt x="164" y="198"/>
                  </a:lnTo>
                  <a:lnTo>
                    <a:pt x="178" y="198"/>
                  </a:lnTo>
                  <a:lnTo>
                    <a:pt x="192" y="193"/>
                  </a:lnTo>
                  <a:lnTo>
                    <a:pt x="207" y="193"/>
                  </a:lnTo>
                  <a:lnTo>
                    <a:pt x="219" y="193"/>
                  </a:lnTo>
                  <a:lnTo>
                    <a:pt x="235" y="193"/>
                  </a:lnTo>
                  <a:lnTo>
                    <a:pt x="247" y="193"/>
                  </a:lnTo>
                  <a:lnTo>
                    <a:pt x="259" y="193"/>
                  </a:lnTo>
                  <a:lnTo>
                    <a:pt x="271" y="195"/>
                  </a:lnTo>
                  <a:lnTo>
                    <a:pt x="283" y="198"/>
                  </a:lnTo>
                  <a:lnTo>
                    <a:pt x="292" y="198"/>
                  </a:lnTo>
                  <a:lnTo>
                    <a:pt x="302" y="198"/>
                  </a:lnTo>
                  <a:lnTo>
                    <a:pt x="309" y="200"/>
                  </a:lnTo>
                  <a:lnTo>
                    <a:pt x="319" y="200"/>
                  </a:lnTo>
                  <a:lnTo>
                    <a:pt x="328" y="202"/>
                  </a:lnTo>
                  <a:lnTo>
                    <a:pt x="333" y="205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658ADC7F-5108-4B9C-8106-22304FA46E7D}"/>
              </a:ext>
            </a:extLst>
          </p:cNvPr>
          <p:cNvSpPr/>
          <p:nvPr/>
        </p:nvSpPr>
        <p:spPr>
          <a:xfrm>
            <a:off x="2971105" y="3591799"/>
            <a:ext cx="6214468" cy="139311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76200" prstMaterial="metal">
            <a:extrusionClr>
              <a:srgbClr val="000000"/>
            </a:extrusionClr>
          </a:sp3d>
        </p:spPr>
        <p:txBody>
          <a:bodyPr>
            <a:prstTxWarp prst="textPlain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zh-CN" altLang="en-US" sz="9600" b="1" kern="0" spc="600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  <a:cs typeface="Arial" charset="0"/>
              </a:rPr>
              <a:t>得救确据</a:t>
            </a:r>
          </a:p>
        </p:txBody>
      </p:sp>
      <p:sp>
        <p:nvSpPr>
          <p:cNvPr id="31" name="Rectangle 29">
            <a:extLst>
              <a:ext uri="{FF2B5EF4-FFF2-40B4-BE49-F238E27FC236}">
                <a16:creationId xmlns:a16="http://schemas.microsoft.com/office/drawing/2014/main" id="{676F5386-EF10-49BF-A969-2E1C551FB58D}"/>
              </a:ext>
            </a:extLst>
          </p:cNvPr>
          <p:cNvSpPr/>
          <p:nvPr/>
        </p:nvSpPr>
        <p:spPr>
          <a:xfrm>
            <a:off x="1625886" y="2180601"/>
            <a:ext cx="9079928" cy="101566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extrusionH="76200" prstMaterial="metal">
            <a:extrusionClr>
              <a:srgbClr val="000000"/>
            </a:extrusionClr>
          </a:sp3d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6600" spc="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  <a:cs typeface="Arial" panose="020B0604020202020204" pitchFamily="34" charset="0"/>
              </a:rPr>
              <a:t>2021</a:t>
            </a:r>
            <a:r>
              <a:rPr lang="zh-CN" altLang="en-US" sz="6600" spc="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  <a:cs typeface="Arial" panose="020B0604020202020204" pitchFamily="34" charset="0"/>
              </a:rPr>
              <a:t>复活节特别信息</a:t>
            </a:r>
            <a:endParaRPr lang="en-US" altLang="zh-CN" sz="6600" spc="6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真广标" panose="02010609000101010101" pitchFamily="49" charset="-122"/>
              <a:ea typeface="汉真广标" panose="02010609000101010101" pitchFamily="49" charset="-122"/>
              <a:cs typeface="Arial" panose="020B0604020202020204" pitchFamily="34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53DC003D-8392-4590-8A0A-2800544406F9}"/>
              </a:ext>
            </a:extLst>
          </p:cNvPr>
          <p:cNvSpPr/>
          <p:nvPr/>
        </p:nvSpPr>
        <p:spPr>
          <a:xfrm>
            <a:off x="3767305" y="5296168"/>
            <a:ext cx="4657390" cy="1393117"/>
          </a:xfrm>
          <a:prstGeom prst="rect">
            <a:avLst/>
          </a:prstGeom>
          <a:solidFill>
            <a:srgbClr val="9900FF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defRPr/>
            </a:pPr>
            <a:r>
              <a:rPr lang="zh-CN" altLang="en-US" sz="8000" dirty="0">
                <a:solidFill>
                  <a:schemeClr val="bg1"/>
                </a:solidFill>
                <a:latin typeface="王羲之书法字体" panose="03000509000000000000" pitchFamily="65" charset="-122"/>
                <a:ea typeface="王羲之书法字体" panose="03000509000000000000" pitchFamily="65" charset="-122"/>
              </a:rPr>
              <a:t>彩虹之家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3ED9481A-0B10-49C6-89A5-4A3A1081E858}"/>
              </a:ext>
            </a:extLst>
          </p:cNvPr>
          <p:cNvSpPr/>
          <p:nvPr/>
        </p:nvSpPr>
        <p:spPr>
          <a:xfrm>
            <a:off x="2829281" y="290622"/>
            <a:ext cx="6499169" cy="1163947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8000" b="1" spc="2200" dirty="0">
                <a:ln w="19050">
                  <a:solidFill>
                    <a:schemeClr val="bg1"/>
                  </a:solidFill>
                </a:ln>
                <a:solidFill>
                  <a:srgbClr val="CC00FF"/>
                </a:solidFill>
                <a:effectLst>
                  <a:glow rad="635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背诵经文</a:t>
            </a:r>
          </a:p>
        </p:txBody>
      </p:sp>
      <p:grpSp>
        <p:nvGrpSpPr>
          <p:cNvPr id="7172" name="组合 4">
            <a:extLst>
              <a:ext uri="{FF2B5EF4-FFF2-40B4-BE49-F238E27FC236}">
                <a16:creationId xmlns:a16="http://schemas.microsoft.com/office/drawing/2014/main" id="{380B2806-E5C4-46B3-904C-0B09721D3A73}"/>
              </a:ext>
            </a:extLst>
          </p:cNvPr>
          <p:cNvGrpSpPr>
            <a:grpSpLocks/>
          </p:cNvGrpSpPr>
          <p:nvPr/>
        </p:nvGrpSpPr>
        <p:grpSpPr bwMode="auto">
          <a:xfrm>
            <a:off x="479425" y="1484313"/>
            <a:ext cx="11233150" cy="5249862"/>
            <a:chOff x="723473" y="1897147"/>
            <a:chExt cx="10664258" cy="4960851"/>
          </a:xfrm>
        </p:grpSpPr>
        <p:pic>
          <p:nvPicPr>
            <p:cNvPr id="5125" name="图片 6" descr="形状&#10;&#10;描述已自动生成">
              <a:extLst>
                <a:ext uri="{FF2B5EF4-FFF2-40B4-BE49-F238E27FC236}">
                  <a16:creationId xmlns:a16="http://schemas.microsoft.com/office/drawing/2014/main" id="{1ADBB7FE-5A79-4A1B-8113-03F1AE57E3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902" b="14597"/>
            <a:stretch>
              <a:fillRect/>
            </a:stretch>
          </p:blipFill>
          <p:spPr bwMode="auto">
            <a:xfrm rot="-5400000">
              <a:off x="3568668" y="-85103"/>
              <a:ext cx="4940032" cy="8927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6" name="图片 7" descr="形状&#10;&#10;描述已自动生成">
              <a:extLst>
                <a:ext uri="{FF2B5EF4-FFF2-40B4-BE49-F238E27FC236}">
                  <a16:creationId xmlns:a16="http://schemas.microsoft.com/office/drawing/2014/main" id="{E9B21FD7-A29E-4371-854C-91DAF7BAFB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078"/>
            <a:stretch>
              <a:fillRect/>
            </a:stretch>
          </p:blipFill>
          <p:spPr bwMode="auto">
            <a:xfrm rot="-5400000">
              <a:off x="-1320879" y="3953114"/>
              <a:ext cx="4940034" cy="851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7" name="图片 8" descr="形状&#10;&#10;描述已自动生成">
              <a:extLst>
                <a:ext uri="{FF2B5EF4-FFF2-40B4-BE49-F238E27FC236}">
                  <a16:creationId xmlns:a16="http://schemas.microsoft.com/office/drawing/2014/main" id="{35E050BD-CF91-4FB8-8B04-1D3A366EF8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982"/>
            <a:stretch>
              <a:fillRect/>
            </a:stretch>
          </p:blipFill>
          <p:spPr bwMode="auto">
            <a:xfrm rot="-5400000">
              <a:off x="8464724" y="3934992"/>
              <a:ext cx="4960851" cy="885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3" name="文本框 5">
            <a:extLst>
              <a:ext uri="{FF2B5EF4-FFF2-40B4-BE49-F238E27FC236}">
                <a16:creationId xmlns:a16="http://schemas.microsoft.com/office/drawing/2014/main" id="{64546B32-343F-4E28-B9CF-7414018FC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9075" y="2452688"/>
            <a:ext cx="9326563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>
              <a:lnSpc>
                <a:spcPct val="110000"/>
              </a:lnSpc>
              <a:spcBef>
                <a:spcPts val="600"/>
              </a:spcBef>
              <a:buFontTx/>
              <a:buNone/>
            </a:pPr>
            <a:r>
              <a:rPr lang="zh-CN" altLang="en-US" sz="48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林前</a:t>
            </a:r>
            <a:r>
              <a:rPr lang="en-US" altLang="zh-CN" sz="48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 </a:t>
            </a:r>
            <a:r>
              <a:rPr lang="en-US" altLang="zh-CN" sz="4800" dirty="0">
                <a:latin typeface="Arial Narrow" panose="020B0606020202030204" pitchFamily="34" charset="0"/>
              </a:rPr>
              <a:t>12:3</a:t>
            </a:r>
            <a:r>
              <a:rPr lang="en-US" altLang="zh-CN" sz="48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 </a:t>
            </a:r>
            <a:r>
              <a:rPr lang="zh-CN" altLang="en-US" sz="48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所以我告诉你们，被神的灵感动的，没有说「耶稣是可咒诅」的；若不是被圣灵感动的，也没有能说「耶稣是主」的。 </a:t>
            </a:r>
          </a:p>
        </p:txBody>
      </p:sp>
    </p:spTree>
    <p:extLst>
      <p:ext uri="{BB962C8B-B14F-4D97-AF65-F5344CB8AC3E}">
        <p14:creationId xmlns:p14="http://schemas.microsoft.com/office/powerpoint/2010/main" val="103610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>
            <a:lum/>
          </a:blip>
          <a:srcRect/>
          <a:stretch>
            <a:fillRect l="14000" t="26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组合 38">
            <a:extLst>
              <a:ext uri="{FF2B5EF4-FFF2-40B4-BE49-F238E27FC236}">
                <a16:creationId xmlns:a16="http://schemas.microsoft.com/office/drawing/2014/main" id="{636B2F85-0825-48B4-820F-1E98FD3AA9D5}"/>
              </a:ext>
            </a:extLst>
          </p:cNvPr>
          <p:cNvGrpSpPr>
            <a:grpSpLocks/>
          </p:cNvGrpSpPr>
          <p:nvPr/>
        </p:nvGrpSpPr>
        <p:grpSpPr bwMode="auto">
          <a:xfrm>
            <a:off x="-20638" y="0"/>
            <a:ext cx="12212638" cy="6858000"/>
            <a:chOff x="-19877" y="0"/>
            <a:chExt cx="12211878" cy="6858000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50C2F2AB-7305-4453-B0E6-51BAD38786D0}"/>
                </a:ext>
              </a:extLst>
            </p:cNvPr>
            <p:cNvSpPr/>
            <p:nvPr/>
          </p:nvSpPr>
          <p:spPr>
            <a:xfrm>
              <a:off x="760" y="1808163"/>
              <a:ext cx="1860434" cy="5049837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B38E3506-FE97-4228-8FAF-9F7299D26AE6}"/>
                </a:ext>
              </a:extLst>
            </p:cNvPr>
            <p:cNvSpPr/>
            <p:nvPr/>
          </p:nvSpPr>
          <p:spPr>
            <a:xfrm>
              <a:off x="1719916" y="1847850"/>
              <a:ext cx="141278" cy="5010150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17418" name="组合 37">
              <a:extLst>
                <a:ext uri="{FF2B5EF4-FFF2-40B4-BE49-F238E27FC236}">
                  <a16:creationId xmlns:a16="http://schemas.microsoft.com/office/drawing/2014/main" id="{6C0564C6-60D4-4D26-B7D6-2A9B548CEF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9877" y="0"/>
              <a:ext cx="12211878" cy="1990560"/>
              <a:chOff x="-19877" y="0"/>
              <a:chExt cx="12211878" cy="1990560"/>
            </a:xfrm>
          </p:grpSpPr>
          <p:grpSp>
            <p:nvGrpSpPr>
              <p:cNvPr id="17419" name="组合 5">
                <a:extLst>
                  <a:ext uri="{FF2B5EF4-FFF2-40B4-BE49-F238E27FC236}">
                    <a16:creationId xmlns:a16="http://schemas.microsoft.com/office/drawing/2014/main" id="{75CEF731-1AAA-44B6-B6A2-222CEACEB9C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9877" y="0"/>
                <a:ext cx="12211878" cy="1990560"/>
                <a:chOff x="-19877" y="1"/>
                <a:chExt cx="12211878" cy="1990560"/>
              </a:xfrm>
            </p:grpSpPr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FC5FD038-5755-416B-8241-90AEE3A3BE02}"/>
                    </a:ext>
                  </a:extLst>
                </p:cNvPr>
                <p:cNvSpPr/>
                <p:nvPr/>
              </p:nvSpPr>
              <p:spPr>
                <a:xfrm>
                  <a:off x="760" y="1"/>
                  <a:ext cx="12184892" cy="1808163"/>
                </a:xfrm>
                <a:prstGeom prst="rect">
                  <a:avLst/>
                </a:prstGeom>
                <a:solidFill>
                  <a:srgbClr val="009900"/>
                </a:solidFill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b="1">
                    <a:solidFill>
                      <a:srgbClr val="008000"/>
                    </a:solidFill>
                  </a:endParaRPr>
                </a:p>
              </p:txBody>
            </p:sp>
            <p:pic>
              <p:nvPicPr>
                <p:cNvPr id="8" name="图片 7">
                  <a:extLst>
                    <a:ext uri="{FF2B5EF4-FFF2-40B4-BE49-F238E27FC236}">
                      <a16:creationId xmlns:a16="http://schemas.microsoft.com/office/drawing/2014/main" id="{89F7797B-0001-4052-B063-C8220873FA9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/>
                <a:srcRect r="15378" b="4328"/>
                <a:stretch/>
              </p:blipFill>
              <p:spPr>
                <a:xfrm>
                  <a:off x="-19877" y="1689417"/>
                  <a:ext cx="12211878" cy="30114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reflection blurRad="6350" stA="50000" endA="300" endPos="39000" dist="12700" dir="5400000" sy="-100000" algn="bl" rotWithShape="0"/>
                </a:effectLst>
              </p:spPr>
            </p:pic>
            <p:pic>
              <p:nvPicPr>
                <p:cNvPr id="9" name="图片 8">
                  <a:extLst>
                    <a:ext uri="{FF2B5EF4-FFF2-40B4-BE49-F238E27FC236}">
                      <a16:creationId xmlns:a16="http://schemas.microsoft.com/office/drawing/2014/main" id="{3B2CB725-9E32-40AB-B619-57784F8BDC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02378" y="176214"/>
                  <a:ext cx="1371515" cy="137160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D14D2BBA-C814-4CBE-9C78-14B2B41E58DD}"/>
                  </a:ext>
                </a:extLst>
              </p:cNvPr>
              <p:cNvSpPr/>
              <p:nvPr/>
            </p:nvSpPr>
            <p:spPr>
              <a:xfrm>
                <a:off x="3432250" y="301456"/>
                <a:ext cx="5184253" cy="1080121"/>
              </a:xfrm>
              <a:prstGeom prst="rect">
                <a:avLst/>
              </a:prstGeom>
              <a:noFill/>
            </p:spPr>
            <p:txBody>
              <a:bodyPr>
                <a:prstTxWarp prst="textPlain">
                  <a:avLst/>
                </a:prstTxWarp>
                <a:spAutoFit/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 algn="ctr">
                  <a:defRPr/>
                </a:pPr>
                <a:r>
                  <a:rPr lang="zh-CN" altLang="en-US" sz="8000" b="1" spc="1800" dirty="0">
                    <a:ln w="12700">
                      <a:solidFill>
                        <a:schemeClr val="bg1"/>
                      </a:solidFill>
                    </a:ln>
                    <a:solidFill>
                      <a:srgbClr val="9E14FF"/>
                    </a:solidFill>
                    <a:effectLst>
                      <a:glow rad="63500">
                        <a:schemeClr val="bg1">
                          <a:alpha val="60000"/>
                        </a:schemeClr>
                      </a:glow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李旭科书法 v1.4" panose="02000603000000000000" pitchFamily="2" charset="-122"/>
                    <a:ea typeface="李旭科书法 v1.4" panose="02000603000000000000" pitchFamily="2" charset="-122"/>
                  </a:rPr>
                  <a:t>得救确据</a:t>
                </a:r>
              </a:p>
            </p:txBody>
          </p:sp>
          <p:pic>
            <p:nvPicPr>
              <p:cNvPr id="4" name="图片 3" descr="绿色的标志&#10;&#10;中度可信度描述已自动生成">
                <a:extLst>
                  <a:ext uri="{FF2B5EF4-FFF2-40B4-BE49-F238E27FC236}">
                    <a16:creationId xmlns:a16="http://schemas.microsoft.com/office/drawing/2014/main" id="{52167CF9-591B-46E5-9B5C-004970B1B0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310931" y="76200"/>
                <a:ext cx="1566764" cy="165576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0DA52D6E-EA2D-43A7-A3A2-1BB84046FDE4}"/>
              </a:ext>
            </a:extLst>
          </p:cNvPr>
          <p:cNvSpPr txBox="1"/>
          <p:nvPr/>
        </p:nvSpPr>
        <p:spPr>
          <a:xfrm rot="5400000">
            <a:off x="-1000129" y="3880237"/>
            <a:ext cx="3824577" cy="930301"/>
          </a:xfrm>
          <a:prstGeom prst="rect">
            <a:avLst/>
          </a:prstGeom>
          <a:noFill/>
        </p:spPr>
        <p:txBody>
          <a:bodyPr vert="eaVert"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8800" b="1" spc="1200" dirty="0">
                <a:ln w="19050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</a:rPr>
              <a:t>不再疑惑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A881398B-5D8D-488D-A8BB-93668C932AB1}"/>
              </a:ext>
            </a:extLst>
          </p:cNvPr>
          <p:cNvSpPr txBox="1"/>
          <p:nvPr/>
        </p:nvSpPr>
        <p:spPr>
          <a:xfrm>
            <a:off x="2927648" y="2393156"/>
            <a:ext cx="4032448" cy="19399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得救确据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确定无疑！</a:t>
            </a:r>
            <a:endParaRPr lang="en-US" altLang="zh-CN" sz="6000" b="1" dirty="0">
              <a:solidFill>
                <a:srgbClr val="66FF33"/>
              </a:solidFill>
              <a:effectLst>
                <a:glow rad="63500">
                  <a:schemeClr val="tx1">
                    <a:lumMod val="95000"/>
                    <a:lumOff val="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F94CF698-4FEF-4B0E-948A-7718B02FFFD2}"/>
              </a:ext>
            </a:extLst>
          </p:cNvPr>
          <p:cNvSpPr txBox="1"/>
          <p:nvPr/>
        </p:nvSpPr>
        <p:spPr>
          <a:xfrm>
            <a:off x="2927648" y="4619576"/>
            <a:ext cx="4032448" cy="19399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分别为圣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因主称义！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tx1">
                    <a:lumMod val="95000"/>
                    <a:lumOff val="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pic>
        <p:nvPicPr>
          <p:cNvPr id="6" name="图片 5" descr="图标&#10;&#10;描述已自动生成">
            <a:extLst>
              <a:ext uri="{FF2B5EF4-FFF2-40B4-BE49-F238E27FC236}">
                <a16:creationId xmlns:a16="http://schemas.microsoft.com/office/drawing/2014/main" id="{D32AA7DB-6C2F-4C3E-B7EF-0949AF1BEDC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04112" y="2685608"/>
            <a:ext cx="2160240" cy="4010588"/>
          </a:xfrm>
          <a:prstGeom prst="rect">
            <a:avLst/>
          </a:prstGeom>
        </p:spPr>
      </p:pic>
      <p:pic>
        <p:nvPicPr>
          <p:cNvPr id="2" name="哈利路亚赞美唱诗音效_爱给网_aigei_com">
            <a:hlinkClick r:id="" action="ppaction://media"/>
            <a:extLst>
              <a:ext uri="{FF2B5EF4-FFF2-40B4-BE49-F238E27FC236}">
                <a16:creationId xmlns:a16="http://schemas.microsoft.com/office/drawing/2014/main" id="{95D9E579-8C93-475F-894D-AC1DC0AB50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043017" y="628043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60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哈利路亚赞美唱诗音效_爱给网_aige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2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组合 38">
            <a:extLst>
              <a:ext uri="{FF2B5EF4-FFF2-40B4-BE49-F238E27FC236}">
                <a16:creationId xmlns:a16="http://schemas.microsoft.com/office/drawing/2014/main" id="{A62DFF3E-D5C9-4BB2-A3D4-D94DD4884498}"/>
              </a:ext>
            </a:extLst>
          </p:cNvPr>
          <p:cNvGrpSpPr>
            <a:grpSpLocks/>
          </p:cNvGrpSpPr>
          <p:nvPr/>
        </p:nvGrpSpPr>
        <p:grpSpPr bwMode="auto">
          <a:xfrm>
            <a:off x="-20638" y="0"/>
            <a:ext cx="12212638" cy="6858000"/>
            <a:chOff x="-19877" y="0"/>
            <a:chExt cx="12211878" cy="6858000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779CD50F-F3B9-4523-840A-C0C52BFC1DC8}"/>
                </a:ext>
              </a:extLst>
            </p:cNvPr>
            <p:cNvSpPr/>
            <p:nvPr/>
          </p:nvSpPr>
          <p:spPr>
            <a:xfrm>
              <a:off x="760" y="1808163"/>
              <a:ext cx="1860434" cy="5049837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53DB9214-639A-4767-929C-F0119C4117DF}"/>
                </a:ext>
              </a:extLst>
            </p:cNvPr>
            <p:cNvSpPr/>
            <p:nvPr/>
          </p:nvSpPr>
          <p:spPr>
            <a:xfrm>
              <a:off x="1719916" y="1847850"/>
              <a:ext cx="141278" cy="5010150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19464" name="组合 37">
              <a:extLst>
                <a:ext uri="{FF2B5EF4-FFF2-40B4-BE49-F238E27FC236}">
                  <a16:creationId xmlns:a16="http://schemas.microsoft.com/office/drawing/2014/main" id="{CC38DCD5-F274-461C-9841-0255F9A976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9877" y="0"/>
              <a:ext cx="12211878" cy="1990560"/>
              <a:chOff x="-19877" y="0"/>
              <a:chExt cx="12211878" cy="1990560"/>
            </a:xfrm>
          </p:grpSpPr>
          <p:grpSp>
            <p:nvGrpSpPr>
              <p:cNvPr id="19465" name="组合 5">
                <a:extLst>
                  <a:ext uri="{FF2B5EF4-FFF2-40B4-BE49-F238E27FC236}">
                    <a16:creationId xmlns:a16="http://schemas.microsoft.com/office/drawing/2014/main" id="{D5DD8A36-D26F-47E3-945E-3C0B3894A2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9877" y="0"/>
                <a:ext cx="12211878" cy="1990560"/>
                <a:chOff x="-19877" y="1"/>
                <a:chExt cx="12211878" cy="1990560"/>
              </a:xfrm>
            </p:grpSpPr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40BA3FBF-60E1-4923-9D1E-B996DDDBD065}"/>
                    </a:ext>
                  </a:extLst>
                </p:cNvPr>
                <p:cNvSpPr/>
                <p:nvPr/>
              </p:nvSpPr>
              <p:spPr>
                <a:xfrm>
                  <a:off x="760" y="1"/>
                  <a:ext cx="12184892" cy="1808163"/>
                </a:xfrm>
                <a:prstGeom prst="rect">
                  <a:avLst/>
                </a:prstGeom>
                <a:solidFill>
                  <a:srgbClr val="009900"/>
                </a:solidFill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extrusionH="57150">
                    <a:bevelT w="38100" h="38100"/>
                  </a:sp3d>
                </a:bodyPr>
                <a:lstStyle/>
                <a:p>
                  <a:pPr algn="ctr">
                    <a:defRPr/>
                  </a:pPr>
                  <a:endParaRPr lang="zh-CN" altLang="en-US" b="1">
                    <a:solidFill>
                      <a:srgbClr val="008000"/>
                    </a:solidFill>
                  </a:endParaRPr>
                </a:p>
              </p:txBody>
            </p:sp>
            <p:pic>
              <p:nvPicPr>
                <p:cNvPr id="8" name="图片 7">
                  <a:extLst>
                    <a:ext uri="{FF2B5EF4-FFF2-40B4-BE49-F238E27FC236}">
                      <a16:creationId xmlns:a16="http://schemas.microsoft.com/office/drawing/2014/main" id="{1C4DC68D-2673-44D4-A447-A11A96FC57E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r="15378" b="4328"/>
                <a:stretch/>
              </p:blipFill>
              <p:spPr>
                <a:xfrm>
                  <a:off x="-19877" y="1689417"/>
                  <a:ext cx="12211878" cy="30114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reflection blurRad="6350" stA="50000" endA="300" endPos="39000" dist="12700" dir="5400000" sy="-100000" algn="bl" rotWithShape="0"/>
                </a:effectLst>
              </p:spPr>
            </p:pic>
            <p:pic>
              <p:nvPicPr>
                <p:cNvPr id="9" name="图片 8">
                  <a:extLst>
                    <a:ext uri="{FF2B5EF4-FFF2-40B4-BE49-F238E27FC236}">
                      <a16:creationId xmlns:a16="http://schemas.microsoft.com/office/drawing/2014/main" id="{6B93AD8C-6CCA-49F2-A3C2-884CD3B521D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2378" y="176214"/>
                  <a:ext cx="1371515" cy="137160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pic>
            <p:nvPicPr>
              <p:cNvPr id="4" name="图片 3" descr="绿色的标志&#10;&#10;中度可信度描述已自动生成">
                <a:extLst>
                  <a:ext uri="{FF2B5EF4-FFF2-40B4-BE49-F238E27FC236}">
                    <a16:creationId xmlns:a16="http://schemas.microsoft.com/office/drawing/2014/main" id="{95B540C8-F8C3-48D2-AB2E-CA67BF36DC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10931" y="76200"/>
                <a:ext cx="1566764" cy="165576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8B84B259-8176-4D55-9D7E-D89C1E9A55FD}"/>
              </a:ext>
            </a:extLst>
          </p:cNvPr>
          <p:cNvSpPr txBox="1"/>
          <p:nvPr/>
        </p:nvSpPr>
        <p:spPr>
          <a:xfrm rot="5400000">
            <a:off x="-1284086" y="3935958"/>
            <a:ext cx="4392489" cy="930301"/>
          </a:xfrm>
          <a:prstGeom prst="rect">
            <a:avLst/>
          </a:prstGeom>
          <a:noFill/>
        </p:spPr>
        <p:txBody>
          <a:bodyPr vert="eaVert"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8800" b="1" spc="1200" dirty="0">
                <a:ln w="19050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</a:rPr>
              <a:t>自省分享行动</a:t>
            </a: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0818399E-504F-4DAA-A30D-7A80F86EC6AD}"/>
              </a:ext>
            </a:extLst>
          </p:cNvPr>
          <p:cNvSpPr/>
          <p:nvPr/>
        </p:nvSpPr>
        <p:spPr>
          <a:xfrm>
            <a:off x="3287688" y="3054116"/>
            <a:ext cx="6336704" cy="1251720"/>
          </a:xfrm>
          <a:prstGeom prst="rect">
            <a:avLst/>
          </a:prstGeom>
          <a:noFill/>
        </p:spPr>
        <p:txBody>
          <a:bodyPr wrap="none">
            <a:prstTxWarp prst="textSlantUp">
              <a:avLst>
                <a:gd name="adj" fmla="val 0"/>
              </a:avLst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CN" altLang="en-US" sz="6600" b="1" spc="600" dirty="0">
                <a:ln w="1905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舒体" panose="02010601030101010101" pitchFamily="2" charset="-122"/>
                <a:ea typeface="方正舒体" panose="02010601030101010101" pitchFamily="2" charset="-122"/>
                <a:cs typeface="Arial" charset="0"/>
              </a:rPr>
              <a:t>患得患失</a:t>
            </a:r>
            <a:r>
              <a:rPr lang="en-US" altLang="zh-CN" sz="6600" b="1" spc="600" dirty="0">
                <a:ln w="1905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舒体" panose="02010601030101010101" pitchFamily="2" charset="-122"/>
                <a:ea typeface="方正舒体" panose="02010601030101010101" pitchFamily="2" charset="-122"/>
                <a:cs typeface="Arial" charset="0"/>
              </a:rPr>
              <a:t>?</a:t>
            </a: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9A200D1B-E487-4BC4-ADDF-E115FA23C83B}"/>
              </a:ext>
            </a:extLst>
          </p:cNvPr>
          <p:cNvSpPr/>
          <p:nvPr/>
        </p:nvSpPr>
        <p:spPr>
          <a:xfrm>
            <a:off x="3287688" y="4653136"/>
            <a:ext cx="6336704" cy="1251720"/>
          </a:xfrm>
          <a:prstGeom prst="rect">
            <a:avLst/>
          </a:prstGeom>
          <a:noFill/>
        </p:spPr>
        <p:txBody>
          <a:bodyPr wrap="none">
            <a:prstTxWarp prst="textSlantUp">
              <a:avLst>
                <a:gd name="adj" fmla="val 0"/>
              </a:avLst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CN" altLang="en-US" sz="6600" b="1" spc="600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秀英体简" panose="02010609000101010101" pitchFamily="49" charset="-122"/>
                <a:ea typeface="汉仪秀英体简" panose="02010609000101010101" pitchFamily="49" charset="-122"/>
                <a:cs typeface="Arial" charset="0"/>
              </a:rPr>
              <a:t>万无一失</a:t>
            </a:r>
            <a:r>
              <a:rPr lang="en-US" altLang="zh-CN" sz="6600" b="1" spc="600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秀英体简" panose="02010609000101010101" pitchFamily="49" charset="-122"/>
                <a:ea typeface="汉仪秀英体简" panose="02010609000101010101" pitchFamily="49" charset="-122"/>
                <a:cs typeface="Arial" charset="0"/>
              </a:rPr>
              <a:t>!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57F43342-3D0C-4904-BB82-0A24FC634097}"/>
              </a:ext>
            </a:extLst>
          </p:cNvPr>
          <p:cNvSpPr/>
          <p:nvPr/>
        </p:nvSpPr>
        <p:spPr bwMode="auto">
          <a:xfrm>
            <a:off x="3431704" y="301456"/>
            <a:ext cx="5184576" cy="1080121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8000" b="1" spc="1800" dirty="0">
                <a:ln w="12700">
                  <a:solidFill>
                    <a:schemeClr val="bg1"/>
                  </a:solidFill>
                </a:ln>
                <a:solidFill>
                  <a:srgbClr val="9E14FF"/>
                </a:solidFill>
                <a:effectLst>
                  <a:glow rad="635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得救确据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61E8D74-052C-4F09-80BD-E1AEB2BB7C0E}"/>
              </a:ext>
            </a:extLst>
          </p:cNvPr>
          <p:cNvSpPr/>
          <p:nvPr/>
        </p:nvSpPr>
        <p:spPr>
          <a:xfrm>
            <a:off x="2351584" y="3068960"/>
            <a:ext cx="7488832" cy="1368152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6600" spc="1200" dirty="0">
                <a:ln w="28575">
                  <a:solidFill>
                    <a:srgbClr val="9900FF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</a:rPr>
              <a:t>有福的确据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43D2E68-423A-4BDC-AA9F-9B5AE65FE305}"/>
              </a:ext>
            </a:extLst>
          </p:cNvPr>
          <p:cNvSpPr/>
          <p:nvPr/>
        </p:nvSpPr>
        <p:spPr>
          <a:xfrm>
            <a:off x="3107663" y="620688"/>
            <a:ext cx="5976665" cy="115212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8000" b="1" spc="1800" dirty="0">
                <a:ln w="12700">
                  <a:solidFill>
                    <a:schemeClr val="bg1"/>
                  </a:solidFill>
                </a:ln>
                <a:solidFill>
                  <a:srgbClr val="CC00FF"/>
                </a:solidFill>
                <a:effectLst>
                  <a:glow rad="635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我灵歌唱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3ED9481A-0B10-49C6-89A5-4A3A1081E858}"/>
              </a:ext>
            </a:extLst>
          </p:cNvPr>
          <p:cNvSpPr/>
          <p:nvPr/>
        </p:nvSpPr>
        <p:spPr>
          <a:xfrm>
            <a:off x="2829281" y="290622"/>
            <a:ext cx="6499169" cy="1163947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8000" b="1" spc="2200" dirty="0">
                <a:ln w="19050">
                  <a:solidFill>
                    <a:schemeClr val="bg1"/>
                  </a:solidFill>
                </a:ln>
                <a:solidFill>
                  <a:srgbClr val="CC00FF"/>
                </a:solidFill>
                <a:effectLst>
                  <a:glow rad="635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诵读经文</a:t>
            </a:r>
          </a:p>
        </p:txBody>
      </p:sp>
      <p:grpSp>
        <p:nvGrpSpPr>
          <p:cNvPr id="7172" name="组合 4">
            <a:extLst>
              <a:ext uri="{FF2B5EF4-FFF2-40B4-BE49-F238E27FC236}">
                <a16:creationId xmlns:a16="http://schemas.microsoft.com/office/drawing/2014/main" id="{380B2806-E5C4-46B3-904C-0B09721D3A73}"/>
              </a:ext>
            </a:extLst>
          </p:cNvPr>
          <p:cNvGrpSpPr>
            <a:grpSpLocks/>
          </p:cNvGrpSpPr>
          <p:nvPr/>
        </p:nvGrpSpPr>
        <p:grpSpPr bwMode="auto">
          <a:xfrm>
            <a:off x="479425" y="1484313"/>
            <a:ext cx="11233150" cy="5249862"/>
            <a:chOff x="723473" y="1897147"/>
            <a:chExt cx="10664258" cy="4960851"/>
          </a:xfrm>
        </p:grpSpPr>
        <p:pic>
          <p:nvPicPr>
            <p:cNvPr id="5125" name="图片 6" descr="形状&#10;&#10;描述已自动生成">
              <a:extLst>
                <a:ext uri="{FF2B5EF4-FFF2-40B4-BE49-F238E27FC236}">
                  <a16:creationId xmlns:a16="http://schemas.microsoft.com/office/drawing/2014/main" id="{1ADBB7FE-5A79-4A1B-8113-03F1AE57E3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902" b="14597"/>
            <a:stretch>
              <a:fillRect/>
            </a:stretch>
          </p:blipFill>
          <p:spPr bwMode="auto">
            <a:xfrm rot="-5400000">
              <a:off x="3568668" y="-85103"/>
              <a:ext cx="4940032" cy="8927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6" name="图片 7" descr="形状&#10;&#10;描述已自动生成">
              <a:extLst>
                <a:ext uri="{FF2B5EF4-FFF2-40B4-BE49-F238E27FC236}">
                  <a16:creationId xmlns:a16="http://schemas.microsoft.com/office/drawing/2014/main" id="{E9B21FD7-A29E-4371-854C-91DAF7BAFB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078"/>
            <a:stretch>
              <a:fillRect/>
            </a:stretch>
          </p:blipFill>
          <p:spPr bwMode="auto">
            <a:xfrm rot="-5400000">
              <a:off x="-1320879" y="3953114"/>
              <a:ext cx="4940034" cy="851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7" name="图片 8" descr="形状&#10;&#10;描述已自动生成">
              <a:extLst>
                <a:ext uri="{FF2B5EF4-FFF2-40B4-BE49-F238E27FC236}">
                  <a16:creationId xmlns:a16="http://schemas.microsoft.com/office/drawing/2014/main" id="{35E050BD-CF91-4FB8-8B04-1D3A366EF8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982"/>
            <a:stretch>
              <a:fillRect/>
            </a:stretch>
          </p:blipFill>
          <p:spPr bwMode="auto">
            <a:xfrm rot="-5400000">
              <a:off x="8464724" y="3934992"/>
              <a:ext cx="4960851" cy="885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3" name="文本框 5">
            <a:extLst>
              <a:ext uri="{FF2B5EF4-FFF2-40B4-BE49-F238E27FC236}">
                <a16:creationId xmlns:a16="http://schemas.microsoft.com/office/drawing/2014/main" id="{64546B32-343F-4E28-B9CF-7414018FC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9075" y="2348880"/>
            <a:ext cx="9326563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35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约</a:t>
            </a:r>
            <a:r>
              <a:rPr lang="en-US" altLang="zh-CN" sz="3500" dirty="0"/>
              <a:t> </a:t>
            </a:r>
            <a:r>
              <a:rPr lang="en-US" altLang="zh-CN" sz="3500" dirty="0">
                <a:latin typeface="Arial Narrow" panose="020B0606020202030204" pitchFamily="34" charset="0"/>
              </a:rPr>
              <a:t>19:30 </a:t>
            </a:r>
            <a:r>
              <a:rPr lang="zh-CN" altLang="en-US" sz="35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耶稣尝（原文作受）了那醋，就说：「成了！」便低下头，将灵魂交付神了。</a:t>
            </a:r>
            <a:endParaRPr lang="en-US" altLang="zh-CN" sz="3500" dirty="0">
              <a:latin typeface="方正华隶简体" panose="03000509000000000000" pitchFamily="65" charset="-122"/>
              <a:ea typeface="方正华隶简体" panose="03000509000000000000" pitchFamily="65" charset="-122"/>
            </a:endParaRPr>
          </a:p>
          <a:p>
            <a:pPr lvl="0" algn="just" eaLnBrk="1" fontAlgn="auto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35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约 </a:t>
            </a:r>
            <a:r>
              <a:rPr lang="en-US" altLang="zh-CN" sz="3500" dirty="0">
                <a:latin typeface="Arial Narrow" panose="020B0606020202030204" pitchFamily="34" charset="0"/>
              </a:rPr>
              <a:t>20:31</a:t>
            </a:r>
            <a:r>
              <a:rPr lang="en-US" altLang="zh-CN" sz="35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 </a:t>
            </a:r>
            <a:r>
              <a:rPr lang="zh-CN" altLang="en-US" sz="35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但记这些事要叫你们信耶稣是基督，是神的儿子，并且叫你们信了他，就可以因他的名得生命。</a:t>
            </a:r>
            <a:endParaRPr lang="en-US" altLang="zh-CN" sz="3500" dirty="0">
              <a:latin typeface="方正华隶简体" panose="03000509000000000000" pitchFamily="65" charset="-122"/>
              <a:ea typeface="方正华隶简体" panose="03000509000000000000" pitchFamily="65" charset="-122"/>
            </a:endParaRPr>
          </a:p>
          <a:p>
            <a:pPr algn="just" eaLnBrk="1" fontAlgn="auto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3500" dirty="0">
                <a:solidFill>
                  <a:prstClr val="black"/>
                </a:solidFill>
                <a:latin typeface="方正华隶简体" panose="03000509000000000000" pitchFamily="65" charset="-122"/>
                <a:ea typeface="方正华隶简体" panose="03000509000000000000" pitchFamily="65" charset="-122"/>
              </a:rPr>
              <a:t>可 </a:t>
            </a:r>
            <a:r>
              <a:rPr lang="en-US" altLang="zh-CN" sz="3500" dirty="0">
                <a:solidFill>
                  <a:prstClr val="black"/>
                </a:solidFill>
                <a:latin typeface="Arial Narrow" panose="020B0606020202030204" pitchFamily="34" charset="0"/>
                <a:ea typeface="方正华隶简体" panose="03000509000000000000" pitchFamily="65" charset="-122"/>
              </a:rPr>
              <a:t>16:16 </a:t>
            </a:r>
            <a:r>
              <a:rPr lang="zh-CN" altLang="en-US" sz="3500" dirty="0">
                <a:solidFill>
                  <a:prstClr val="black"/>
                </a:solidFill>
                <a:latin typeface="方正华隶简体" panose="03000509000000000000" pitchFamily="65" charset="-122"/>
                <a:ea typeface="方正华隶简体" panose="03000509000000000000" pitchFamily="65" charset="-122"/>
              </a:rPr>
              <a:t>信而受洗的，必然得救；不信的，必被定罪。 </a:t>
            </a:r>
            <a:endParaRPr lang="en-US" altLang="zh-CN" sz="3500" dirty="0">
              <a:solidFill>
                <a:prstClr val="black"/>
              </a:solidFill>
              <a:latin typeface="方正华隶简体" panose="03000509000000000000" pitchFamily="65" charset="-122"/>
              <a:ea typeface="方正华隶简体" panose="03000509000000000000" pitchFamily="65" charset="-122"/>
            </a:endParaRPr>
          </a:p>
          <a:p>
            <a:pPr lvl="0" algn="just" eaLnBrk="1" fontAlgn="auto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altLang="zh-CN" sz="3500" dirty="0">
              <a:latin typeface="方正华隶简体" panose="03000509000000000000" pitchFamily="65" charset="-122"/>
              <a:ea typeface="方正华隶简体" panose="03000509000000000000" pitchFamily="65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14000" t="26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组合 38">
            <a:extLst>
              <a:ext uri="{FF2B5EF4-FFF2-40B4-BE49-F238E27FC236}">
                <a16:creationId xmlns:a16="http://schemas.microsoft.com/office/drawing/2014/main" id="{636B2F85-0825-48B4-820F-1E98FD3AA9D5}"/>
              </a:ext>
            </a:extLst>
          </p:cNvPr>
          <p:cNvGrpSpPr>
            <a:grpSpLocks/>
          </p:cNvGrpSpPr>
          <p:nvPr/>
        </p:nvGrpSpPr>
        <p:grpSpPr bwMode="auto">
          <a:xfrm>
            <a:off x="-20638" y="0"/>
            <a:ext cx="12212638" cy="6858000"/>
            <a:chOff x="-19877" y="0"/>
            <a:chExt cx="12211878" cy="6858000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50C2F2AB-7305-4453-B0E6-51BAD38786D0}"/>
                </a:ext>
              </a:extLst>
            </p:cNvPr>
            <p:cNvSpPr/>
            <p:nvPr/>
          </p:nvSpPr>
          <p:spPr>
            <a:xfrm>
              <a:off x="760" y="1808163"/>
              <a:ext cx="1860434" cy="5049837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B38E3506-FE97-4228-8FAF-9F7299D26AE6}"/>
                </a:ext>
              </a:extLst>
            </p:cNvPr>
            <p:cNvSpPr/>
            <p:nvPr/>
          </p:nvSpPr>
          <p:spPr>
            <a:xfrm>
              <a:off x="1719916" y="1847850"/>
              <a:ext cx="141278" cy="5010150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17418" name="组合 37">
              <a:extLst>
                <a:ext uri="{FF2B5EF4-FFF2-40B4-BE49-F238E27FC236}">
                  <a16:creationId xmlns:a16="http://schemas.microsoft.com/office/drawing/2014/main" id="{6C0564C6-60D4-4D26-B7D6-2A9B548CEF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9877" y="0"/>
              <a:ext cx="12211878" cy="1990560"/>
              <a:chOff x="-19877" y="0"/>
              <a:chExt cx="12211878" cy="1990560"/>
            </a:xfrm>
          </p:grpSpPr>
          <p:grpSp>
            <p:nvGrpSpPr>
              <p:cNvPr id="17419" name="组合 5">
                <a:extLst>
                  <a:ext uri="{FF2B5EF4-FFF2-40B4-BE49-F238E27FC236}">
                    <a16:creationId xmlns:a16="http://schemas.microsoft.com/office/drawing/2014/main" id="{75CEF731-1AAA-44B6-B6A2-222CEACEB9C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9877" y="0"/>
                <a:ext cx="12211878" cy="1990560"/>
                <a:chOff x="-19877" y="1"/>
                <a:chExt cx="12211878" cy="1990560"/>
              </a:xfrm>
            </p:grpSpPr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FC5FD038-5755-416B-8241-90AEE3A3BE02}"/>
                    </a:ext>
                  </a:extLst>
                </p:cNvPr>
                <p:cNvSpPr/>
                <p:nvPr/>
              </p:nvSpPr>
              <p:spPr>
                <a:xfrm>
                  <a:off x="760" y="1"/>
                  <a:ext cx="12184892" cy="1808163"/>
                </a:xfrm>
                <a:prstGeom prst="rect">
                  <a:avLst/>
                </a:prstGeom>
                <a:solidFill>
                  <a:srgbClr val="009900"/>
                </a:solidFill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b="1">
                    <a:solidFill>
                      <a:srgbClr val="008000"/>
                    </a:solidFill>
                  </a:endParaRPr>
                </a:p>
              </p:txBody>
            </p:sp>
            <p:pic>
              <p:nvPicPr>
                <p:cNvPr id="8" name="图片 7">
                  <a:extLst>
                    <a:ext uri="{FF2B5EF4-FFF2-40B4-BE49-F238E27FC236}">
                      <a16:creationId xmlns:a16="http://schemas.microsoft.com/office/drawing/2014/main" id="{89F7797B-0001-4052-B063-C8220873FA9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r="15378" b="4328"/>
                <a:stretch/>
              </p:blipFill>
              <p:spPr>
                <a:xfrm>
                  <a:off x="-19877" y="1689417"/>
                  <a:ext cx="12211878" cy="30114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reflection blurRad="6350" stA="50000" endA="300" endPos="39000" dist="12700" dir="5400000" sy="-100000" algn="bl" rotWithShape="0"/>
                </a:effectLst>
              </p:spPr>
            </p:pic>
            <p:pic>
              <p:nvPicPr>
                <p:cNvPr id="9" name="图片 8">
                  <a:extLst>
                    <a:ext uri="{FF2B5EF4-FFF2-40B4-BE49-F238E27FC236}">
                      <a16:creationId xmlns:a16="http://schemas.microsoft.com/office/drawing/2014/main" id="{3B2CB725-9E32-40AB-B619-57784F8BDC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2378" y="176214"/>
                  <a:ext cx="1371515" cy="137160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D14D2BBA-C814-4CBE-9C78-14B2B41E58DD}"/>
                  </a:ext>
                </a:extLst>
              </p:cNvPr>
              <p:cNvSpPr/>
              <p:nvPr/>
            </p:nvSpPr>
            <p:spPr>
              <a:xfrm>
                <a:off x="3432250" y="301456"/>
                <a:ext cx="5184253" cy="1080121"/>
              </a:xfrm>
              <a:prstGeom prst="rect">
                <a:avLst/>
              </a:prstGeom>
              <a:noFill/>
            </p:spPr>
            <p:txBody>
              <a:bodyPr>
                <a:prstTxWarp prst="textPlain">
                  <a:avLst/>
                </a:prstTxWarp>
                <a:spAutoFit/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 algn="ctr">
                  <a:defRPr/>
                </a:pPr>
                <a:r>
                  <a:rPr lang="zh-CN" altLang="en-US" sz="8000" b="1" spc="1800" dirty="0">
                    <a:ln w="12700">
                      <a:solidFill>
                        <a:schemeClr val="bg1"/>
                      </a:solidFill>
                    </a:ln>
                    <a:solidFill>
                      <a:srgbClr val="9E14FF"/>
                    </a:solidFill>
                    <a:effectLst>
                      <a:glow rad="63500">
                        <a:schemeClr val="bg1">
                          <a:alpha val="60000"/>
                        </a:schemeClr>
                      </a:glow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李旭科书法 v1.4" panose="02000603000000000000" pitchFamily="2" charset="-122"/>
                    <a:ea typeface="李旭科书法 v1.4" panose="02000603000000000000" pitchFamily="2" charset="-122"/>
                  </a:rPr>
                  <a:t>得救确据</a:t>
                </a:r>
              </a:p>
            </p:txBody>
          </p:sp>
          <p:pic>
            <p:nvPicPr>
              <p:cNvPr id="4" name="图片 3" descr="绿色的标志&#10;&#10;中度可信度描述已自动生成">
                <a:extLst>
                  <a:ext uri="{FF2B5EF4-FFF2-40B4-BE49-F238E27FC236}">
                    <a16:creationId xmlns:a16="http://schemas.microsoft.com/office/drawing/2014/main" id="{52167CF9-591B-46E5-9B5C-004970B1B0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10931" y="76200"/>
                <a:ext cx="1566764" cy="165576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0DA52D6E-EA2D-43A7-A3A2-1BB84046FDE4}"/>
              </a:ext>
            </a:extLst>
          </p:cNvPr>
          <p:cNvSpPr txBox="1"/>
          <p:nvPr/>
        </p:nvSpPr>
        <p:spPr>
          <a:xfrm rot="5400000">
            <a:off x="-1000129" y="3880237"/>
            <a:ext cx="3824577" cy="930301"/>
          </a:xfrm>
          <a:prstGeom prst="rect">
            <a:avLst/>
          </a:prstGeom>
          <a:noFill/>
        </p:spPr>
        <p:txBody>
          <a:bodyPr vert="eaVert"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8800" b="1" spc="1200" dirty="0">
                <a:ln w="19050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</a:rPr>
              <a:t>咄咄怪事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A881398B-5D8D-488D-A8BB-93668C932AB1}"/>
              </a:ext>
            </a:extLst>
          </p:cNvPr>
          <p:cNvSpPr txBox="1"/>
          <p:nvPr/>
        </p:nvSpPr>
        <p:spPr>
          <a:xfrm>
            <a:off x="2927648" y="2393156"/>
            <a:ext cx="4032448" cy="19399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信主很久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得救与否？</a:t>
            </a:r>
            <a:endParaRPr lang="en-US" altLang="zh-CN" sz="6000" b="1" dirty="0">
              <a:solidFill>
                <a:srgbClr val="66FF33"/>
              </a:solidFill>
              <a:effectLst>
                <a:glow rad="63500">
                  <a:schemeClr val="tx1">
                    <a:lumMod val="95000"/>
                    <a:lumOff val="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F94CF698-4FEF-4B0E-948A-7718B02FFFD2}"/>
              </a:ext>
            </a:extLst>
          </p:cNvPr>
          <p:cNvSpPr txBox="1"/>
          <p:nvPr/>
        </p:nvSpPr>
        <p:spPr>
          <a:xfrm>
            <a:off x="6278365" y="4489892"/>
            <a:ext cx="4032448" cy="19399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欲言还休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求问师友？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tx1">
                    <a:lumMod val="95000"/>
                    <a:lumOff val="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pic>
        <p:nvPicPr>
          <p:cNvPr id="3" name="图片 2" descr="卡通人物&#10;&#10;描述已自动生成">
            <a:extLst>
              <a:ext uri="{FF2B5EF4-FFF2-40B4-BE49-F238E27FC236}">
                <a16:creationId xmlns:a16="http://schemas.microsoft.com/office/drawing/2014/main" id="{AF887B9A-2D85-4C70-8737-9AAF2FC21B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31704" y="4442904"/>
            <a:ext cx="1478657" cy="2105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3ED9481A-0B10-49C6-89A5-4A3A1081E858}"/>
              </a:ext>
            </a:extLst>
          </p:cNvPr>
          <p:cNvSpPr/>
          <p:nvPr/>
        </p:nvSpPr>
        <p:spPr>
          <a:xfrm>
            <a:off x="2829281" y="290622"/>
            <a:ext cx="6499169" cy="1163947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8000" b="1" spc="2200" dirty="0">
                <a:ln w="19050">
                  <a:solidFill>
                    <a:schemeClr val="bg1"/>
                  </a:solidFill>
                </a:ln>
                <a:solidFill>
                  <a:srgbClr val="CC00FF"/>
                </a:solidFill>
                <a:effectLst>
                  <a:glow rad="635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诵读经文</a:t>
            </a:r>
          </a:p>
        </p:txBody>
      </p:sp>
      <p:grpSp>
        <p:nvGrpSpPr>
          <p:cNvPr id="7172" name="组合 4">
            <a:extLst>
              <a:ext uri="{FF2B5EF4-FFF2-40B4-BE49-F238E27FC236}">
                <a16:creationId xmlns:a16="http://schemas.microsoft.com/office/drawing/2014/main" id="{380B2806-E5C4-46B3-904C-0B09721D3A73}"/>
              </a:ext>
            </a:extLst>
          </p:cNvPr>
          <p:cNvGrpSpPr>
            <a:grpSpLocks/>
          </p:cNvGrpSpPr>
          <p:nvPr/>
        </p:nvGrpSpPr>
        <p:grpSpPr bwMode="auto">
          <a:xfrm>
            <a:off x="479425" y="1484313"/>
            <a:ext cx="11233150" cy="5249862"/>
            <a:chOff x="723473" y="1897147"/>
            <a:chExt cx="10664258" cy="4960851"/>
          </a:xfrm>
        </p:grpSpPr>
        <p:pic>
          <p:nvPicPr>
            <p:cNvPr id="5125" name="图片 6" descr="形状&#10;&#10;描述已自动生成">
              <a:extLst>
                <a:ext uri="{FF2B5EF4-FFF2-40B4-BE49-F238E27FC236}">
                  <a16:creationId xmlns:a16="http://schemas.microsoft.com/office/drawing/2014/main" id="{1ADBB7FE-5A79-4A1B-8113-03F1AE57E3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902" b="14597"/>
            <a:stretch>
              <a:fillRect/>
            </a:stretch>
          </p:blipFill>
          <p:spPr bwMode="auto">
            <a:xfrm rot="-5400000">
              <a:off x="3568668" y="-85103"/>
              <a:ext cx="4940032" cy="8927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6" name="图片 7" descr="形状&#10;&#10;描述已自动生成">
              <a:extLst>
                <a:ext uri="{FF2B5EF4-FFF2-40B4-BE49-F238E27FC236}">
                  <a16:creationId xmlns:a16="http://schemas.microsoft.com/office/drawing/2014/main" id="{E9B21FD7-A29E-4371-854C-91DAF7BAFB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078"/>
            <a:stretch>
              <a:fillRect/>
            </a:stretch>
          </p:blipFill>
          <p:spPr bwMode="auto">
            <a:xfrm rot="-5400000">
              <a:off x="-1320879" y="3953114"/>
              <a:ext cx="4940034" cy="851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7" name="图片 8" descr="形状&#10;&#10;描述已自动生成">
              <a:extLst>
                <a:ext uri="{FF2B5EF4-FFF2-40B4-BE49-F238E27FC236}">
                  <a16:creationId xmlns:a16="http://schemas.microsoft.com/office/drawing/2014/main" id="{35E050BD-CF91-4FB8-8B04-1D3A366EF8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982"/>
            <a:stretch>
              <a:fillRect/>
            </a:stretch>
          </p:blipFill>
          <p:spPr bwMode="auto">
            <a:xfrm rot="-5400000">
              <a:off x="8464724" y="3934992"/>
              <a:ext cx="4960851" cy="885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3" name="文本框 5">
            <a:extLst>
              <a:ext uri="{FF2B5EF4-FFF2-40B4-BE49-F238E27FC236}">
                <a16:creationId xmlns:a16="http://schemas.microsoft.com/office/drawing/2014/main" id="{64546B32-343F-4E28-B9CF-7414018FC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9075" y="2420144"/>
            <a:ext cx="9326563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>
              <a:lnSpc>
                <a:spcPct val="95000"/>
              </a:lnSpc>
              <a:spcBef>
                <a:spcPts val="600"/>
              </a:spcBef>
              <a:buFontTx/>
              <a:buNone/>
            </a:pPr>
            <a:r>
              <a:rPr lang="zh-CN" altLang="en-US" sz="37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创</a:t>
            </a:r>
            <a:r>
              <a:rPr lang="en-US" altLang="zh-CN" sz="37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 </a:t>
            </a:r>
            <a:r>
              <a:rPr lang="en-US" altLang="zh-CN" sz="3700" dirty="0">
                <a:latin typeface="Arial Narrow" panose="020B0606020202030204" pitchFamily="34" charset="0"/>
              </a:rPr>
              <a:t>17:10 </a:t>
            </a:r>
            <a:r>
              <a:rPr lang="zh-CN" altLang="en-US" sz="37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你们所有的男子都要受割礼；这就是我与你并你的後裔所立的约，是你们所当遵守的。</a:t>
            </a:r>
            <a:endParaRPr lang="en-US" altLang="zh-CN" sz="3700" dirty="0">
              <a:latin typeface="方正华隶简体" panose="03000509000000000000" pitchFamily="65" charset="-122"/>
              <a:ea typeface="方正华隶简体" panose="03000509000000000000" pitchFamily="65" charset="-122"/>
            </a:endParaRPr>
          </a:p>
          <a:p>
            <a:pPr algn="just">
              <a:lnSpc>
                <a:spcPct val="95000"/>
              </a:lnSpc>
              <a:spcBef>
                <a:spcPts val="600"/>
              </a:spcBef>
              <a:buFontTx/>
              <a:buNone/>
            </a:pPr>
            <a:r>
              <a:rPr lang="zh-CN" altLang="en-US" sz="37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创 </a:t>
            </a:r>
            <a:r>
              <a:rPr lang="en-US" altLang="zh-CN" sz="3700" dirty="0">
                <a:latin typeface="Arial Narrow" panose="020B0606020202030204" pitchFamily="34" charset="0"/>
              </a:rPr>
              <a:t>17:13 </a:t>
            </a:r>
            <a:r>
              <a:rPr lang="zh-CN" altLang="en-US" sz="37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你家里生的和你用银子买的，都必须受割礼。这样，我的约就立在你们肉体上作永远的约。</a:t>
            </a:r>
          </a:p>
        </p:txBody>
      </p:sp>
    </p:spTree>
    <p:extLst>
      <p:ext uri="{BB962C8B-B14F-4D97-AF65-F5344CB8AC3E}">
        <p14:creationId xmlns:p14="http://schemas.microsoft.com/office/powerpoint/2010/main" val="917442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14000" t="1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组合 38">
            <a:extLst>
              <a:ext uri="{FF2B5EF4-FFF2-40B4-BE49-F238E27FC236}">
                <a16:creationId xmlns:a16="http://schemas.microsoft.com/office/drawing/2014/main" id="{636B2F85-0825-48B4-820F-1E98FD3AA9D5}"/>
              </a:ext>
            </a:extLst>
          </p:cNvPr>
          <p:cNvGrpSpPr>
            <a:grpSpLocks/>
          </p:cNvGrpSpPr>
          <p:nvPr/>
        </p:nvGrpSpPr>
        <p:grpSpPr bwMode="auto">
          <a:xfrm>
            <a:off x="-20638" y="0"/>
            <a:ext cx="12212638" cy="6858000"/>
            <a:chOff x="-19877" y="0"/>
            <a:chExt cx="12211878" cy="6858000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50C2F2AB-7305-4453-B0E6-51BAD38786D0}"/>
                </a:ext>
              </a:extLst>
            </p:cNvPr>
            <p:cNvSpPr/>
            <p:nvPr/>
          </p:nvSpPr>
          <p:spPr>
            <a:xfrm>
              <a:off x="760" y="1808163"/>
              <a:ext cx="1860434" cy="5049837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B38E3506-FE97-4228-8FAF-9F7299D26AE6}"/>
                </a:ext>
              </a:extLst>
            </p:cNvPr>
            <p:cNvSpPr/>
            <p:nvPr/>
          </p:nvSpPr>
          <p:spPr>
            <a:xfrm>
              <a:off x="1719916" y="1847850"/>
              <a:ext cx="141278" cy="5010150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17418" name="组合 37">
              <a:extLst>
                <a:ext uri="{FF2B5EF4-FFF2-40B4-BE49-F238E27FC236}">
                  <a16:creationId xmlns:a16="http://schemas.microsoft.com/office/drawing/2014/main" id="{6C0564C6-60D4-4D26-B7D6-2A9B548CEF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9877" y="0"/>
              <a:ext cx="12211878" cy="1990560"/>
              <a:chOff x="-19877" y="0"/>
              <a:chExt cx="12211878" cy="1990560"/>
            </a:xfrm>
          </p:grpSpPr>
          <p:grpSp>
            <p:nvGrpSpPr>
              <p:cNvPr id="17419" name="组合 5">
                <a:extLst>
                  <a:ext uri="{FF2B5EF4-FFF2-40B4-BE49-F238E27FC236}">
                    <a16:creationId xmlns:a16="http://schemas.microsoft.com/office/drawing/2014/main" id="{75CEF731-1AAA-44B6-B6A2-222CEACEB9C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9877" y="0"/>
                <a:ext cx="12211878" cy="1990560"/>
                <a:chOff x="-19877" y="1"/>
                <a:chExt cx="12211878" cy="1990560"/>
              </a:xfrm>
            </p:grpSpPr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FC5FD038-5755-416B-8241-90AEE3A3BE02}"/>
                    </a:ext>
                  </a:extLst>
                </p:cNvPr>
                <p:cNvSpPr/>
                <p:nvPr/>
              </p:nvSpPr>
              <p:spPr>
                <a:xfrm>
                  <a:off x="760" y="1"/>
                  <a:ext cx="12184892" cy="1808163"/>
                </a:xfrm>
                <a:prstGeom prst="rect">
                  <a:avLst/>
                </a:prstGeom>
                <a:solidFill>
                  <a:srgbClr val="009900"/>
                </a:solidFill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b="1">
                    <a:solidFill>
                      <a:srgbClr val="008000"/>
                    </a:solidFill>
                  </a:endParaRPr>
                </a:p>
              </p:txBody>
            </p:sp>
            <p:pic>
              <p:nvPicPr>
                <p:cNvPr id="8" name="图片 7">
                  <a:extLst>
                    <a:ext uri="{FF2B5EF4-FFF2-40B4-BE49-F238E27FC236}">
                      <a16:creationId xmlns:a16="http://schemas.microsoft.com/office/drawing/2014/main" id="{89F7797B-0001-4052-B063-C8220873FA9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r="15378" b="4328"/>
                <a:stretch/>
              </p:blipFill>
              <p:spPr>
                <a:xfrm>
                  <a:off x="-19877" y="1689417"/>
                  <a:ext cx="12211878" cy="30114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reflection blurRad="6350" stA="50000" endA="300" endPos="39000" dist="12700" dir="5400000" sy="-100000" algn="bl" rotWithShape="0"/>
                </a:effectLst>
              </p:spPr>
            </p:pic>
            <p:pic>
              <p:nvPicPr>
                <p:cNvPr id="9" name="图片 8">
                  <a:extLst>
                    <a:ext uri="{FF2B5EF4-FFF2-40B4-BE49-F238E27FC236}">
                      <a16:creationId xmlns:a16="http://schemas.microsoft.com/office/drawing/2014/main" id="{3B2CB725-9E32-40AB-B619-57784F8BDC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2378" y="176214"/>
                  <a:ext cx="1371515" cy="137160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D14D2BBA-C814-4CBE-9C78-14B2B41E58DD}"/>
                  </a:ext>
                </a:extLst>
              </p:cNvPr>
              <p:cNvSpPr/>
              <p:nvPr/>
            </p:nvSpPr>
            <p:spPr>
              <a:xfrm>
                <a:off x="3432250" y="301456"/>
                <a:ext cx="5184253" cy="1080121"/>
              </a:xfrm>
              <a:prstGeom prst="rect">
                <a:avLst/>
              </a:prstGeom>
              <a:noFill/>
            </p:spPr>
            <p:txBody>
              <a:bodyPr>
                <a:prstTxWarp prst="textPlain">
                  <a:avLst/>
                </a:prstTxWarp>
                <a:spAutoFit/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 algn="ctr">
                  <a:defRPr/>
                </a:pPr>
                <a:r>
                  <a:rPr lang="zh-CN" altLang="en-US" sz="8000" b="1" spc="1800" dirty="0">
                    <a:ln w="12700">
                      <a:solidFill>
                        <a:schemeClr val="bg1"/>
                      </a:solidFill>
                    </a:ln>
                    <a:solidFill>
                      <a:srgbClr val="9E14FF"/>
                    </a:solidFill>
                    <a:effectLst>
                      <a:glow rad="63500">
                        <a:schemeClr val="bg1">
                          <a:alpha val="60000"/>
                        </a:schemeClr>
                      </a:glow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李旭科书法 v1.4" panose="02000603000000000000" pitchFamily="2" charset="-122"/>
                    <a:ea typeface="李旭科书法 v1.4" panose="02000603000000000000" pitchFamily="2" charset="-122"/>
                  </a:rPr>
                  <a:t>得救确据</a:t>
                </a:r>
              </a:p>
            </p:txBody>
          </p:sp>
          <p:pic>
            <p:nvPicPr>
              <p:cNvPr id="4" name="图片 3" descr="绿色的标志&#10;&#10;中度可信度描述已自动生成">
                <a:extLst>
                  <a:ext uri="{FF2B5EF4-FFF2-40B4-BE49-F238E27FC236}">
                    <a16:creationId xmlns:a16="http://schemas.microsoft.com/office/drawing/2014/main" id="{52167CF9-591B-46E5-9B5C-004970B1B0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10931" y="76200"/>
                <a:ext cx="1566764" cy="165576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0DA52D6E-EA2D-43A7-A3A2-1BB84046FDE4}"/>
              </a:ext>
            </a:extLst>
          </p:cNvPr>
          <p:cNvSpPr txBox="1"/>
          <p:nvPr/>
        </p:nvSpPr>
        <p:spPr>
          <a:xfrm rot="5400000">
            <a:off x="-1000129" y="3880237"/>
            <a:ext cx="3824577" cy="930301"/>
          </a:xfrm>
          <a:prstGeom prst="rect">
            <a:avLst/>
          </a:prstGeom>
          <a:noFill/>
        </p:spPr>
        <p:txBody>
          <a:bodyPr vert="eaVert"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8800" b="1" spc="1200" dirty="0">
                <a:ln w="19050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</a:rPr>
              <a:t>好有一比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A881398B-5D8D-488D-A8BB-93668C932AB1}"/>
              </a:ext>
            </a:extLst>
          </p:cNvPr>
          <p:cNvSpPr txBox="1"/>
          <p:nvPr/>
        </p:nvSpPr>
        <p:spPr>
          <a:xfrm>
            <a:off x="3124409" y="3271920"/>
            <a:ext cx="4032448" cy="19399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同类疑问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问犹太人</a:t>
            </a:r>
            <a:endParaRPr lang="en-US" altLang="zh-CN" sz="6000" b="1" dirty="0">
              <a:solidFill>
                <a:srgbClr val="66FF33"/>
              </a:solidFill>
              <a:effectLst>
                <a:glow rad="63500">
                  <a:schemeClr val="tx1">
                    <a:lumMod val="95000"/>
                    <a:lumOff val="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F94CF698-4FEF-4B0E-948A-7718B02FFFD2}"/>
              </a:ext>
            </a:extLst>
          </p:cNvPr>
          <p:cNvSpPr txBox="1"/>
          <p:nvPr/>
        </p:nvSpPr>
        <p:spPr>
          <a:xfrm>
            <a:off x="7127784" y="4551913"/>
            <a:ext cx="4032448" cy="19399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毫无悬念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或遭质问！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tx1">
                    <a:lumMod val="95000"/>
                    <a:lumOff val="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8996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3ED9481A-0B10-49C6-89A5-4A3A1081E858}"/>
              </a:ext>
            </a:extLst>
          </p:cNvPr>
          <p:cNvSpPr/>
          <p:nvPr/>
        </p:nvSpPr>
        <p:spPr>
          <a:xfrm>
            <a:off x="2829281" y="290622"/>
            <a:ext cx="6499169" cy="1163947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8000" b="1" spc="2200" dirty="0">
                <a:ln w="19050">
                  <a:solidFill>
                    <a:schemeClr val="bg1"/>
                  </a:solidFill>
                </a:ln>
                <a:solidFill>
                  <a:srgbClr val="CC00FF"/>
                </a:solidFill>
                <a:effectLst>
                  <a:glow rad="635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诵读经文</a:t>
            </a:r>
          </a:p>
        </p:txBody>
      </p:sp>
      <p:grpSp>
        <p:nvGrpSpPr>
          <p:cNvPr id="7172" name="组合 4">
            <a:extLst>
              <a:ext uri="{FF2B5EF4-FFF2-40B4-BE49-F238E27FC236}">
                <a16:creationId xmlns:a16="http://schemas.microsoft.com/office/drawing/2014/main" id="{380B2806-E5C4-46B3-904C-0B09721D3A73}"/>
              </a:ext>
            </a:extLst>
          </p:cNvPr>
          <p:cNvGrpSpPr>
            <a:grpSpLocks/>
          </p:cNvGrpSpPr>
          <p:nvPr/>
        </p:nvGrpSpPr>
        <p:grpSpPr bwMode="auto">
          <a:xfrm>
            <a:off x="479425" y="1484313"/>
            <a:ext cx="11233150" cy="5249862"/>
            <a:chOff x="723473" y="1897147"/>
            <a:chExt cx="10664258" cy="4960851"/>
          </a:xfrm>
        </p:grpSpPr>
        <p:pic>
          <p:nvPicPr>
            <p:cNvPr id="5125" name="图片 6" descr="形状&#10;&#10;描述已自动生成">
              <a:extLst>
                <a:ext uri="{FF2B5EF4-FFF2-40B4-BE49-F238E27FC236}">
                  <a16:creationId xmlns:a16="http://schemas.microsoft.com/office/drawing/2014/main" id="{1ADBB7FE-5A79-4A1B-8113-03F1AE57E3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902" b="14597"/>
            <a:stretch>
              <a:fillRect/>
            </a:stretch>
          </p:blipFill>
          <p:spPr bwMode="auto">
            <a:xfrm rot="-5400000">
              <a:off x="3568668" y="-85103"/>
              <a:ext cx="4940032" cy="8927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6" name="图片 7" descr="形状&#10;&#10;描述已自动生成">
              <a:extLst>
                <a:ext uri="{FF2B5EF4-FFF2-40B4-BE49-F238E27FC236}">
                  <a16:creationId xmlns:a16="http://schemas.microsoft.com/office/drawing/2014/main" id="{E9B21FD7-A29E-4371-854C-91DAF7BAFB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078"/>
            <a:stretch>
              <a:fillRect/>
            </a:stretch>
          </p:blipFill>
          <p:spPr bwMode="auto">
            <a:xfrm rot="-5400000">
              <a:off x="-1320879" y="3953114"/>
              <a:ext cx="4940034" cy="851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7" name="图片 8" descr="形状&#10;&#10;描述已自动生成">
              <a:extLst>
                <a:ext uri="{FF2B5EF4-FFF2-40B4-BE49-F238E27FC236}">
                  <a16:creationId xmlns:a16="http://schemas.microsoft.com/office/drawing/2014/main" id="{35E050BD-CF91-4FB8-8B04-1D3A366EF8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982"/>
            <a:stretch>
              <a:fillRect/>
            </a:stretch>
          </p:blipFill>
          <p:spPr bwMode="auto">
            <a:xfrm rot="-5400000">
              <a:off x="8464724" y="3934992"/>
              <a:ext cx="4960851" cy="885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3" name="文本框 5">
            <a:extLst>
              <a:ext uri="{FF2B5EF4-FFF2-40B4-BE49-F238E27FC236}">
                <a16:creationId xmlns:a16="http://schemas.microsoft.com/office/drawing/2014/main" id="{64546B32-343F-4E28-B9CF-7414018FC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9075" y="2452688"/>
            <a:ext cx="9326563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>
              <a:lnSpc>
                <a:spcPct val="105000"/>
              </a:lnSpc>
              <a:spcBef>
                <a:spcPts val="600"/>
              </a:spcBef>
              <a:buNone/>
            </a:pPr>
            <a:r>
              <a:rPr lang="zh-CN" altLang="en-US" sz="40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西 </a:t>
            </a:r>
            <a:r>
              <a:rPr lang="en-US" altLang="zh-CN" sz="40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2:11-12</a:t>
            </a:r>
            <a:r>
              <a:rPr lang="zh-CN" altLang="en-US" sz="40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 你们在他里面也受了不是人手所行的割礼，乃是基督使你们脱去肉体情欲的割礼。</a:t>
            </a:r>
            <a:r>
              <a:rPr lang="en-US" altLang="zh-CN" sz="40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(12)</a:t>
            </a:r>
            <a:r>
              <a:rPr lang="zh-CN" altLang="en-US" sz="40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 </a:t>
            </a:r>
            <a:r>
              <a:rPr lang="zh-CN" altLang="en-US" sz="40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你们既受洗与他一同埋葬，也就在此与他一同复活，都因信那叫他从死里复活神的功用。</a:t>
            </a:r>
          </a:p>
          <a:p>
            <a:pPr algn="just">
              <a:lnSpc>
                <a:spcPct val="105000"/>
              </a:lnSpc>
              <a:spcBef>
                <a:spcPts val="600"/>
              </a:spcBef>
              <a:buFontTx/>
              <a:buNone/>
            </a:pPr>
            <a:endParaRPr lang="zh-CN" altLang="en-US" sz="4000" dirty="0">
              <a:latin typeface="方正华隶简体" panose="03000509000000000000" pitchFamily="65" charset="-122"/>
              <a:ea typeface="方正华隶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5502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15000" t="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组合 38">
            <a:extLst>
              <a:ext uri="{FF2B5EF4-FFF2-40B4-BE49-F238E27FC236}">
                <a16:creationId xmlns:a16="http://schemas.microsoft.com/office/drawing/2014/main" id="{636B2F85-0825-48B4-820F-1E98FD3AA9D5}"/>
              </a:ext>
            </a:extLst>
          </p:cNvPr>
          <p:cNvGrpSpPr>
            <a:grpSpLocks/>
          </p:cNvGrpSpPr>
          <p:nvPr/>
        </p:nvGrpSpPr>
        <p:grpSpPr bwMode="auto">
          <a:xfrm>
            <a:off x="-20638" y="0"/>
            <a:ext cx="12212638" cy="6858000"/>
            <a:chOff x="-19877" y="0"/>
            <a:chExt cx="12211878" cy="6858000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50C2F2AB-7305-4453-B0E6-51BAD38786D0}"/>
                </a:ext>
              </a:extLst>
            </p:cNvPr>
            <p:cNvSpPr/>
            <p:nvPr/>
          </p:nvSpPr>
          <p:spPr>
            <a:xfrm>
              <a:off x="760" y="1808163"/>
              <a:ext cx="1860434" cy="5049837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B38E3506-FE97-4228-8FAF-9F7299D26AE6}"/>
                </a:ext>
              </a:extLst>
            </p:cNvPr>
            <p:cNvSpPr/>
            <p:nvPr/>
          </p:nvSpPr>
          <p:spPr>
            <a:xfrm>
              <a:off x="1719916" y="1847850"/>
              <a:ext cx="141278" cy="5010150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17418" name="组合 37">
              <a:extLst>
                <a:ext uri="{FF2B5EF4-FFF2-40B4-BE49-F238E27FC236}">
                  <a16:creationId xmlns:a16="http://schemas.microsoft.com/office/drawing/2014/main" id="{6C0564C6-60D4-4D26-B7D6-2A9B548CEF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9877" y="0"/>
              <a:ext cx="12211878" cy="1990560"/>
              <a:chOff x="-19877" y="0"/>
              <a:chExt cx="12211878" cy="1990560"/>
            </a:xfrm>
          </p:grpSpPr>
          <p:grpSp>
            <p:nvGrpSpPr>
              <p:cNvPr id="17419" name="组合 5">
                <a:extLst>
                  <a:ext uri="{FF2B5EF4-FFF2-40B4-BE49-F238E27FC236}">
                    <a16:creationId xmlns:a16="http://schemas.microsoft.com/office/drawing/2014/main" id="{75CEF731-1AAA-44B6-B6A2-222CEACEB9C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9877" y="0"/>
                <a:ext cx="12211878" cy="1990560"/>
                <a:chOff x="-19877" y="1"/>
                <a:chExt cx="12211878" cy="1990560"/>
              </a:xfrm>
            </p:grpSpPr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FC5FD038-5755-416B-8241-90AEE3A3BE02}"/>
                    </a:ext>
                  </a:extLst>
                </p:cNvPr>
                <p:cNvSpPr/>
                <p:nvPr/>
              </p:nvSpPr>
              <p:spPr>
                <a:xfrm>
                  <a:off x="760" y="1"/>
                  <a:ext cx="12184892" cy="1808163"/>
                </a:xfrm>
                <a:prstGeom prst="rect">
                  <a:avLst/>
                </a:prstGeom>
                <a:solidFill>
                  <a:srgbClr val="009900"/>
                </a:solidFill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b="1">
                    <a:solidFill>
                      <a:srgbClr val="008000"/>
                    </a:solidFill>
                  </a:endParaRPr>
                </a:p>
              </p:txBody>
            </p:sp>
            <p:pic>
              <p:nvPicPr>
                <p:cNvPr id="8" name="图片 7">
                  <a:extLst>
                    <a:ext uri="{FF2B5EF4-FFF2-40B4-BE49-F238E27FC236}">
                      <a16:creationId xmlns:a16="http://schemas.microsoft.com/office/drawing/2014/main" id="{89F7797B-0001-4052-B063-C8220873FA9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r="15378" b="4328"/>
                <a:stretch/>
              </p:blipFill>
              <p:spPr>
                <a:xfrm>
                  <a:off x="-19877" y="1689417"/>
                  <a:ext cx="12211878" cy="30114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reflection blurRad="6350" stA="50000" endA="300" endPos="39000" dist="12700" dir="5400000" sy="-100000" algn="bl" rotWithShape="0"/>
                </a:effectLst>
              </p:spPr>
            </p:pic>
            <p:pic>
              <p:nvPicPr>
                <p:cNvPr id="9" name="图片 8">
                  <a:extLst>
                    <a:ext uri="{FF2B5EF4-FFF2-40B4-BE49-F238E27FC236}">
                      <a16:creationId xmlns:a16="http://schemas.microsoft.com/office/drawing/2014/main" id="{3B2CB725-9E32-40AB-B619-57784F8BDC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2378" y="176214"/>
                  <a:ext cx="1371515" cy="137160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D14D2BBA-C814-4CBE-9C78-14B2B41E58DD}"/>
                  </a:ext>
                </a:extLst>
              </p:cNvPr>
              <p:cNvSpPr/>
              <p:nvPr/>
            </p:nvSpPr>
            <p:spPr>
              <a:xfrm>
                <a:off x="3432250" y="301456"/>
                <a:ext cx="5184253" cy="1080121"/>
              </a:xfrm>
              <a:prstGeom prst="rect">
                <a:avLst/>
              </a:prstGeom>
              <a:noFill/>
            </p:spPr>
            <p:txBody>
              <a:bodyPr>
                <a:prstTxWarp prst="textPlain">
                  <a:avLst/>
                </a:prstTxWarp>
                <a:spAutoFit/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 algn="ctr">
                  <a:defRPr/>
                </a:pPr>
                <a:r>
                  <a:rPr lang="zh-CN" altLang="en-US" sz="8000" b="1" spc="1800" dirty="0">
                    <a:ln w="12700">
                      <a:solidFill>
                        <a:schemeClr val="bg1"/>
                      </a:solidFill>
                    </a:ln>
                    <a:solidFill>
                      <a:srgbClr val="9E14FF"/>
                    </a:solidFill>
                    <a:effectLst>
                      <a:glow rad="63500">
                        <a:schemeClr val="bg1">
                          <a:alpha val="60000"/>
                        </a:schemeClr>
                      </a:glow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李旭科书法 v1.4" panose="02000603000000000000" pitchFamily="2" charset="-122"/>
                    <a:ea typeface="李旭科书法 v1.4" panose="02000603000000000000" pitchFamily="2" charset="-122"/>
                  </a:rPr>
                  <a:t>得救确据</a:t>
                </a:r>
              </a:p>
            </p:txBody>
          </p:sp>
          <p:pic>
            <p:nvPicPr>
              <p:cNvPr id="4" name="图片 3" descr="绿色的标志&#10;&#10;中度可信度描述已自动生成">
                <a:extLst>
                  <a:ext uri="{FF2B5EF4-FFF2-40B4-BE49-F238E27FC236}">
                    <a16:creationId xmlns:a16="http://schemas.microsoft.com/office/drawing/2014/main" id="{52167CF9-591B-46E5-9B5C-004970B1B0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10931" y="76200"/>
                <a:ext cx="1566764" cy="165576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0DA52D6E-EA2D-43A7-A3A2-1BB84046FDE4}"/>
              </a:ext>
            </a:extLst>
          </p:cNvPr>
          <p:cNvSpPr txBox="1"/>
          <p:nvPr/>
        </p:nvSpPr>
        <p:spPr>
          <a:xfrm rot="5400000">
            <a:off x="-1000129" y="3880237"/>
            <a:ext cx="3824577" cy="930301"/>
          </a:xfrm>
          <a:prstGeom prst="rect">
            <a:avLst/>
          </a:prstGeom>
          <a:noFill/>
        </p:spPr>
        <p:txBody>
          <a:bodyPr vert="eaVert"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8800" b="1" spc="1200" dirty="0">
                <a:ln w="19050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</a:rPr>
              <a:t>明明白白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A881398B-5D8D-488D-A8BB-93668C932AB1}"/>
              </a:ext>
            </a:extLst>
          </p:cNvPr>
          <p:cNvSpPr txBox="1"/>
          <p:nvPr/>
        </p:nvSpPr>
        <p:spPr>
          <a:xfrm>
            <a:off x="2855640" y="3070993"/>
            <a:ext cx="4032448" cy="19399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新约洗礼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类同割礼</a:t>
            </a:r>
            <a:endParaRPr lang="en-US" altLang="zh-CN" sz="6000" b="1" dirty="0">
              <a:solidFill>
                <a:srgbClr val="66FF33"/>
              </a:solidFill>
              <a:effectLst>
                <a:glow rad="63500">
                  <a:schemeClr val="tx1">
                    <a:lumMod val="95000"/>
                    <a:lumOff val="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F94CF698-4FEF-4B0E-948A-7718B02FFFD2}"/>
              </a:ext>
            </a:extLst>
          </p:cNvPr>
          <p:cNvSpPr txBox="1"/>
          <p:nvPr/>
        </p:nvSpPr>
        <p:spPr>
          <a:xfrm>
            <a:off x="8180744" y="3070993"/>
            <a:ext cx="4032448" cy="19399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神人立约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确定无疑！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tx1">
                    <a:lumMod val="95000"/>
                    <a:lumOff val="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9355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3ED9481A-0B10-49C6-89A5-4A3A1081E858}"/>
              </a:ext>
            </a:extLst>
          </p:cNvPr>
          <p:cNvSpPr/>
          <p:nvPr/>
        </p:nvSpPr>
        <p:spPr>
          <a:xfrm>
            <a:off x="2829281" y="290622"/>
            <a:ext cx="6499169" cy="1163947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8000" b="1" spc="2200" dirty="0">
                <a:ln w="19050">
                  <a:solidFill>
                    <a:schemeClr val="bg1"/>
                  </a:solidFill>
                </a:ln>
                <a:solidFill>
                  <a:srgbClr val="CC00FF"/>
                </a:solidFill>
                <a:effectLst>
                  <a:glow rad="635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诵读经文</a:t>
            </a:r>
          </a:p>
        </p:txBody>
      </p:sp>
      <p:grpSp>
        <p:nvGrpSpPr>
          <p:cNvPr id="7172" name="组合 4">
            <a:extLst>
              <a:ext uri="{FF2B5EF4-FFF2-40B4-BE49-F238E27FC236}">
                <a16:creationId xmlns:a16="http://schemas.microsoft.com/office/drawing/2014/main" id="{380B2806-E5C4-46B3-904C-0B09721D3A73}"/>
              </a:ext>
            </a:extLst>
          </p:cNvPr>
          <p:cNvGrpSpPr>
            <a:grpSpLocks/>
          </p:cNvGrpSpPr>
          <p:nvPr/>
        </p:nvGrpSpPr>
        <p:grpSpPr bwMode="auto">
          <a:xfrm>
            <a:off x="479425" y="1484313"/>
            <a:ext cx="11233150" cy="5249862"/>
            <a:chOff x="723473" y="1897147"/>
            <a:chExt cx="10664258" cy="4960851"/>
          </a:xfrm>
        </p:grpSpPr>
        <p:pic>
          <p:nvPicPr>
            <p:cNvPr id="5125" name="图片 6" descr="形状&#10;&#10;描述已自动生成">
              <a:extLst>
                <a:ext uri="{FF2B5EF4-FFF2-40B4-BE49-F238E27FC236}">
                  <a16:creationId xmlns:a16="http://schemas.microsoft.com/office/drawing/2014/main" id="{1ADBB7FE-5A79-4A1B-8113-03F1AE57E3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902" b="14597"/>
            <a:stretch>
              <a:fillRect/>
            </a:stretch>
          </p:blipFill>
          <p:spPr bwMode="auto">
            <a:xfrm rot="-5400000">
              <a:off x="3568668" y="-85103"/>
              <a:ext cx="4940032" cy="8927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6" name="图片 7" descr="形状&#10;&#10;描述已自动生成">
              <a:extLst>
                <a:ext uri="{FF2B5EF4-FFF2-40B4-BE49-F238E27FC236}">
                  <a16:creationId xmlns:a16="http://schemas.microsoft.com/office/drawing/2014/main" id="{E9B21FD7-A29E-4371-854C-91DAF7BAFB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078"/>
            <a:stretch>
              <a:fillRect/>
            </a:stretch>
          </p:blipFill>
          <p:spPr bwMode="auto">
            <a:xfrm rot="-5400000">
              <a:off x="-1320879" y="3953114"/>
              <a:ext cx="4940034" cy="851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7" name="图片 8" descr="形状&#10;&#10;描述已自动生成">
              <a:extLst>
                <a:ext uri="{FF2B5EF4-FFF2-40B4-BE49-F238E27FC236}">
                  <a16:creationId xmlns:a16="http://schemas.microsoft.com/office/drawing/2014/main" id="{35E050BD-CF91-4FB8-8B04-1D3A366EF8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982"/>
            <a:stretch>
              <a:fillRect/>
            </a:stretch>
          </p:blipFill>
          <p:spPr bwMode="auto">
            <a:xfrm rot="-5400000">
              <a:off x="8464724" y="3934992"/>
              <a:ext cx="4960851" cy="885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3" name="文本框 5">
            <a:extLst>
              <a:ext uri="{FF2B5EF4-FFF2-40B4-BE49-F238E27FC236}">
                <a16:creationId xmlns:a16="http://schemas.microsoft.com/office/drawing/2014/main" id="{64546B32-343F-4E28-B9CF-7414018FC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9075" y="2452688"/>
            <a:ext cx="9326563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>
              <a:spcBef>
                <a:spcPts val="600"/>
              </a:spcBef>
              <a:buFontTx/>
              <a:buNone/>
            </a:pPr>
            <a:r>
              <a:rPr lang="zh-CN" altLang="en-US" sz="37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罗 </a:t>
            </a:r>
            <a:r>
              <a:rPr lang="en-US" altLang="zh-CN" sz="3700" dirty="0">
                <a:latin typeface="Arial Narrow" panose="020B0606020202030204" pitchFamily="34" charset="0"/>
              </a:rPr>
              <a:t>5:18 </a:t>
            </a:r>
            <a:r>
              <a:rPr lang="zh-CN" altLang="en-US" sz="37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如此说来，因一次的过犯，众人都被定罪；照样，因一次的义行，众人也就被称义得生命了。</a:t>
            </a:r>
            <a:endParaRPr lang="en-US" altLang="zh-CN" sz="3700" dirty="0">
              <a:latin typeface="方正华隶简体" panose="03000509000000000000" pitchFamily="65" charset="-122"/>
              <a:ea typeface="方正华隶简体" panose="03000509000000000000" pitchFamily="65" charset="-122"/>
            </a:endParaRPr>
          </a:p>
          <a:p>
            <a:pPr algn="just">
              <a:spcBef>
                <a:spcPts val="600"/>
              </a:spcBef>
              <a:buFontTx/>
              <a:buNone/>
            </a:pPr>
            <a:r>
              <a:rPr lang="zh-CN" altLang="en-US" sz="37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加 </a:t>
            </a:r>
            <a:r>
              <a:rPr lang="en-US" altLang="zh-CN" sz="3700" dirty="0">
                <a:latin typeface="Arial Narrow" panose="020B0606020202030204" pitchFamily="34" charset="0"/>
              </a:rPr>
              <a:t>3:26-27 </a:t>
            </a:r>
            <a:r>
              <a:rPr lang="zh-CN" altLang="en-US" sz="37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所以，你们因信基督耶稣都是神的儿子。</a:t>
            </a:r>
            <a:r>
              <a:rPr lang="en-US" altLang="zh-CN" sz="3700" dirty="0">
                <a:latin typeface="Arial Narrow" panose="020B0606020202030204" pitchFamily="34" charset="0"/>
              </a:rPr>
              <a:t>(27) </a:t>
            </a:r>
            <a:r>
              <a:rPr lang="zh-CN" altLang="en-US" sz="37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你们受洗归入基督的都是披戴基督了。 </a:t>
            </a:r>
          </a:p>
          <a:p>
            <a:pPr algn="just">
              <a:spcBef>
                <a:spcPts val="600"/>
              </a:spcBef>
              <a:buFontTx/>
              <a:buNone/>
            </a:pPr>
            <a:endParaRPr lang="zh-CN" altLang="en-US" sz="3700" dirty="0">
              <a:latin typeface="方正华隶简体" panose="03000509000000000000" pitchFamily="65" charset="-122"/>
              <a:ea typeface="方正华隶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7803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72000"/>
            <a:lum/>
          </a:blip>
          <a:srcRect/>
          <a:stretch>
            <a:fillRect l="15000" t="20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组合 38">
            <a:extLst>
              <a:ext uri="{FF2B5EF4-FFF2-40B4-BE49-F238E27FC236}">
                <a16:creationId xmlns:a16="http://schemas.microsoft.com/office/drawing/2014/main" id="{636B2F85-0825-48B4-820F-1E98FD3AA9D5}"/>
              </a:ext>
            </a:extLst>
          </p:cNvPr>
          <p:cNvGrpSpPr>
            <a:grpSpLocks/>
          </p:cNvGrpSpPr>
          <p:nvPr/>
        </p:nvGrpSpPr>
        <p:grpSpPr bwMode="auto">
          <a:xfrm>
            <a:off x="-20638" y="0"/>
            <a:ext cx="12212638" cy="6858000"/>
            <a:chOff x="-19877" y="0"/>
            <a:chExt cx="12211878" cy="6858000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50C2F2AB-7305-4453-B0E6-51BAD38786D0}"/>
                </a:ext>
              </a:extLst>
            </p:cNvPr>
            <p:cNvSpPr/>
            <p:nvPr/>
          </p:nvSpPr>
          <p:spPr>
            <a:xfrm>
              <a:off x="760" y="1808163"/>
              <a:ext cx="1860434" cy="5049837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B38E3506-FE97-4228-8FAF-9F7299D26AE6}"/>
                </a:ext>
              </a:extLst>
            </p:cNvPr>
            <p:cNvSpPr/>
            <p:nvPr/>
          </p:nvSpPr>
          <p:spPr>
            <a:xfrm>
              <a:off x="1719916" y="1847850"/>
              <a:ext cx="141278" cy="5010150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17418" name="组合 37">
              <a:extLst>
                <a:ext uri="{FF2B5EF4-FFF2-40B4-BE49-F238E27FC236}">
                  <a16:creationId xmlns:a16="http://schemas.microsoft.com/office/drawing/2014/main" id="{6C0564C6-60D4-4D26-B7D6-2A9B548CEF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9877" y="0"/>
              <a:ext cx="12211878" cy="1990560"/>
              <a:chOff x="-19877" y="0"/>
              <a:chExt cx="12211878" cy="1990560"/>
            </a:xfrm>
          </p:grpSpPr>
          <p:grpSp>
            <p:nvGrpSpPr>
              <p:cNvPr id="17419" name="组合 5">
                <a:extLst>
                  <a:ext uri="{FF2B5EF4-FFF2-40B4-BE49-F238E27FC236}">
                    <a16:creationId xmlns:a16="http://schemas.microsoft.com/office/drawing/2014/main" id="{75CEF731-1AAA-44B6-B6A2-222CEACEB9C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9877" y="0"/>
                <a:ext cx="12211878" cy="1990560"/>
                <a:chOff x="-19877" y="1"/>
                <a:chExt cx="12211878" cy="1990560"/>
              </a:xfrm>
            </p:grpSpPr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FC5FD038-5755-416B-8241-90AEE3A3BE02}"/>
                    </a:ext>
                  </a:extLst>
                </p:cNvPr>
                <p:cNvSpPr/>
                <p:nvPr/>
              </p:nvSpPr>
              <p:spPr>
                <a:xfrm>
                  <a:off x="760" y="1"/>
                  <a:ext cx="12184892" cy="1808163"/>
                </a:xfrm>
                <a:prstGeom prst="rect">
                  <a:avLst/>
                </a:prstGeom>
                <a:solidFill>
                  <a:srgbClr val="009900"/>
                </a:solidFill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b="1">
                    <a:solidFill>
                      <a:srgbClr val="008000"/>
                    </a:solidFill>
                  </a:endParaRPr>
                </a:p>
              </p:txBody>
            </p:sp>
            <p:pic>
              <p:nvPicPr>
                <p:cNvPr id="8" name="图片 7">
                  <a:extLst>
                    <a:ext uri="{FF2B5EF4-FFF2-40B4-BE49-F238E27FC236}">
                      <a16:creationId xmlns:a16="http://schemas.microsoft.com/office/drawing/2014/main" id="{89F7797B-0001-4052-B063-C8220873FA9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r="15378" b="4328"/>
                <a:stretch/>
              </p:blipFill>
              <p:spPr>
                <a:xfrm>
                  <a:off x="-19877" y="1689417"/>
                  <a:ext cx="12211878" cy="30114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reflection blurRad="6350" stA="50000" endA="300" endPos="39000" dist="12700" dir="5400000" sy="-100000" algn="bl" rotWithShape="0"/>
                </a:effectLst>
              </p:spPr>
            </p:pic>
            <p:pic>
              <p:nvPicPr>
                <p:cNvPr id="9" name="图片 8">
                  <a:extLst>
                    <a:ext uri="{FF2B5EF4-FFF2-40B4-BE49-F238E27FC236}">
                      <a16:creationId xmlns:a16="http://schemas.microsoft.com/office/drawing/2014/main" id="{3B2CB725-9E32-40AB-B619-57784F8BDC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2378" y="176214"/>
                  <a:ext cx="1371515" cy="137160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D14D2BBA-C814-4CBE-9C78-14B2B41E58DD}"/>
                  </a:ext>
                </a:extLst>
              </p:cNvPr>
              <p:cNvSpPr/>
              <p:nvPr/>
            </p:nvSpPr>
            <p:spPr>
              <a:xfrm>
                <a:off x="3432250" y="301456"/>
                <a:ext cx="5184253" cy="1080121"/>
              </a:xfrm>
              <a:prstGeom prst="rect">
                <a:avLst/>
              </a:prstGeom>
              <a:noFill/>
            </p:spPr>
            <p:txBody>
              <a:bodyPr>
                <a:prstTxWarp prst="textPlain">
                  <a:avLst/>
                </a:prstTxWarp>
                <a:spAutoFit/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 algn="ctr">
                  <a:defRPr/>
                </a:pPr>
                <a:r>
                  <a:rPr lang="zh-CN" altLang="en-US" sz="8000" b="1" spc="1800" dirty="0">
                    <a:ln w="12700">
                      <a:solidFill>
                        <a:schemeClr val="bg1"/>
                      </a:solidFill>
                    </a:ln>
                    <a:solidFill>
                      <a:srgbClr val="9E14FF"/>
                    </a:solidFill>
                    <a:effectLst>
                      <a:glow rad="63500">
                        <a:schemeClr val="bg1">
                          <a:alpha val="60000"/>
                        </a:schemeClr>
                      </a:glow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李旭科书法 v1.4" panose="02000603000000000000" pitchFamily="2" charset="-122"/>
                    <a:ea typeface="李旭科书法 v1.4" panose="02000603000000000000" pitchFamily="2" charset="-122"/>
                  </a:rPr>
                  <a:t>得救确据</a:t>
                </a:r>
              </a:p>
            </p:txBody>
          </p:sp>
          <p:pic>
            <p:nvPicPr>
              <p:cNvPr id="4" name="图片 3" descr="绿色的标志&#10;&#10;中度可信度描述已自动生成">
                <a:extLst>
                  <a:ext uri="{FF2B5EF4-FFF2-40B4-BE49-F238E27FC236}">
                    <a16:creationId xmlns:a16="http://schemas.microsoft.com/office/drawing/2014/main" id="{52167CF9-591B-46E5-9B5C-004970B1B0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10931" y="76200"/>
                <a:ext cx="1566764" cy="165576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0DA52D6E-EA2D-43A7-A3A2-1BB84046FDE4}"/>
              </a:ext>
            </a:extLst>
          </p:cNvPr>
          <p:cNvSpPr txBox="1"/>
          <p:nvPr/>
        </p:nvSpPr>
        <p:spPr>
          <a:xfrm rot="5400000">
            <a:off x="-1000129" y="3880237"/>
            <a:ext cx="3824577" cy="930301"/>
          </a:xfrm>
          <a:prstGeom prst="rect">
            <a:avLst/>
          </a:prstGeom>
          <a:noFill/>
        </p:spPr>
        <p:txBody>
          <a:bodyPr vert="eaVert"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8800" b="1" spc="1200" dirty="0">
                <a:ln w="19050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</a:rPr>
              <a:t>实实在在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A881398B-5D8D-488D-A8BB-93668C932AB1}"/>
              </a:ext>
            </a:extLst>
          </p:cNvPr>
          <p:cNvSpPr txBox="1"/>
          <p:nvPr/>
        </p:nvSpPr>
        <p:spPr>
          <a:xfrm>
            <a:off x="3124409" y="3271920"/>
            <a:ext cx="4032448" cy="19399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信而受洗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与主一体</a:t>
            </a:r>
            <a:endParaRPr lang="en-US" altLang="zh-CN" sz="6000" b="1" dirty="0">
              <a:solidFill>
                <a:srgbClr val="66FF33"/>
              </a:solidFill>
              <a:effectLst>
                <a:glow rad="63500">
                  <a:schemeClr val="tx1">
                    <a:lumMod val="95000"/>
                    <a:lumOff val="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F94CF698-4FEF-4B0E-948A-7718B02FFFD2}"/>
              </a:ext>
            </a:extLst>
          </p:cNvPr>
          <p:cNvSpPr txBox="1"/>
          <p:nvPr/>
        </p:nvSpPr>
        <p:spPr>
          <a:xfrm>
            <a:off x="7032040" y="3271920"/>
            <a:ext cx="4032448" cy="19399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披戴基督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因主称义！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tx1">
                    <a:lumMod val="95000"/>
                    <a:lumOff val="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7098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14556</TotalTime>
  <Words>456</Words>
  <Application>Microsoft Office PowerPoint</Application>
  <PresentationFormat>宽屏</PresentationFormat>
  <Paragraphs>67</Paragraphs>
  <Slides>13</Slides>
  <Notes>13</Notes>
  <HiddenSlides>0</HiddenSlides>
  <MMClips>1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方正华隶简体</vt:lpstr>
      <vt:lpstr>Calibri</vt:lpstr>
      <vt:lpstr>Script MT Bold</vt:lpstr>
      <vt:lpstr>柳公权柳体</vt:lpstr>
      <vt:lpstr>方正舒体</vt:lpstr>
      <vt:lpstr>汉真广标</vt:lpstr>
      <vt:lpstr>李旭科书法 v1.4</vt:lpstr>
      <vt:lpstr>汉仪秀英体简</vt:lpstr>
      <vt:lpstr>王羲之书法字体</vt:lpstr>
      <vt:lpstr>Arial</vt:lpstr>
      <vt:lpstr>Arial Narrow</vt:lpstr>
      <vt:lpstr>Verdana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愚公</dc:creator>
  <cp:lastModifiedBy>公 愚</cp:lastModifiedBy>
  <cp:revision>6464</cp:revision>
  <dcterms:created xsi:type="dcterms:W3CDTF">2008-03-06T07:55:35Z</dcterms:created>
  <dcterms:modified xsi:type="dcterms:W3CDTF">2021-04-04T04:02:55Z</dcterms:modified>
</cp:coreProperties>
</file>